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5" r:id="rId4"/>
    <p:sldId id="266" r:id="rId5"/>
    <p:sldId id="267" r:id="rId6"/>
    <p:sldId id="260" r:id="rId7"/>
    <p:sldId id="268" r:id="rId8"/>
    <p:sldId id="269" r:id="rId9"/>
    <p:sldId id="258" r:id="rId10"/>
    <p:sldId id="261" r:id="rId11"/>
    <p:sldId id="259" r:id="rId12"/>
    <p:sldId id="262" r:id="rId13"/>
    <p:sldId id="263" r:id="rId14"/>
    <p:sldId id="272" r:id="rId15"/>
    <p:sldId id="27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B264C-CAFE-4F7F-9ECA-D98AC3D216EA}" v="153" dt="2024-09-10T14:05:22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jar, Rajeev" userId="cf83d116-9a55-4a69-a6bd-6d092d797909" providerId="ADAL" clId="{D9BB264C-CAFE-4F7F-9ECA-D98AC3D216EA}"/>
    <pc:docChg chg="undo redo custSel addSld delSld modSld sldOrd">
      <pc:chgData name="Gujar, Rajeev" userId="cf83d116-9a55-4a69-a6bd-6d092d797909" providerId="ADAL" clId="{D9BB264C-CAFE-4F7F-9ECA-D98AC3D216EA}" dt="2024-09-10T14:13:12.825" v="852" actId="20577"/>
      <pc:docMkLst>
        <pc:docMk/>
      </pc:docMkLst>
      <pc:sldChg chg="addSp delSp modSp mod delDesignElem">
        <pc:chgData name="Gujar, Rajeev" userId="cf83d116-9a55-4a69-a6bd-6d092d797909" providerId="ADAL" clId="{D9BB264C-CAFE-4F7F-9ECA-D98AC3D216EA}" dt="2024-09-10T14:05:02.420" v="792"/>
        <pc:sldMkLst>
          <pc:docMk/>
          <pc:sldMk cId="2482152837" sldId="256"/>
        </pc:sldMkLst>
        <pc:spChg chg="mod">
          <ac:chgData name="Gujar, Rajeev" userId="cf83d116-9a55-4a69-a6bd-6d092d797909" providerId="ADAL" clId="{D9BB264C-CAFE-4F7F-9ECA-D98AC3D216EA}" dt="2024-09-10T13:49:51.777" v="704" actId="27636"/>
          <ac:spMkLst>
            <pc:docMk/>
            <pc:sldMk cId="2482152837" sldId="256"/>
            <ac:spMk id="3" creationId="{ADAF0BA4-31CB-9B08-EF10-A170E8D53FE7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2482152837" sldId="256"/>
            <ac:spMk id="39" creationId="{B1595A09-E336-4D1B-9B3A-06A2287A54E2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2482152837" sldId="256"/>
            <ac:spMk id="41" creationId="{3540989C-C7B8-473B-BF87-6F2DA6A90006}"/>
          </ac:spMkLst>
        </pc:spChg>
      </pc:sldChg>
      <pc:sldChg chg="del">
        <pc:chgData name="Gujar, Rajeev" userId="cf83d116-9a55-4a69-a6bd-6d092d797909" providerId="ADAL" clId="{D9BB264C-CAFE-4F7F-9ECA-D98AC3D216EA}" dt="2024-09-10T13:47:12.847" v="687" actId="47"/>
        <pc:sldMkLst>
          <pc:docMk/>
          <pc:sldMk cId="2338546966" sldId="257"/>
        </pc:sldMkLst>
      </pc:sldChg>
      <pc:sldChg chg="addSp delSp modSp mod modClrScheme delDesignElem chgLayout">
        <pc:chgData name="Gujar, Rajeev" userId="cf83d116-9a55-4a69-a6bd-6d092d797909" providerId="ADAL" clId="{D9BB264C-CAFE-4F7F-9ECA-D98AC3D216EA}" dt="2024-09-10T13:33:17.836" v="501" actId="1076"/>
        <pc:sldMkLst>
          <pc:docMk/>
          <pc:sldMk cId="2770508654" sldId="258"/>
        </pc:sldMkLst>
        <pc:spChg chg="add del mod">
          <ac:chgData name="Gujar, Rajeev" userId="cf83d116-9a55-4a69-a6bd-6d092d797909" providerId="ADAL" clId="{D9BB264C-CAFE-4F7F-9ECA-D98AC3D216EA}" dt="2024-09-10T12:57:12.696" v="143" actId="478"/>
          <ac:spMkLst>
            <pc:docMk/>
            <pc:sldMk cId="2770508654" sldId="258"/>
            <ac:spMk id="2" creationId="{C5850FF8-BA0D-643F-8064-F3F3AE84D275}"/>
          </ac:spMkLst>
        </pc:spChg>
        <pc:spChg chg="add mod ord">
          <ac:chgData name="Gujar, Rajeev" userId="cf83d116-9a55-4a69-a6bd-6d092d797909" providerId="ADAL" clId="{D9BB264C-CAFE-4F7F-9ECA-D98AC3D216EA}" dt="2024-09-10T13:33:13.124" v="500" actId="20577"/>
          <ac:spMkLst>
            <pc:docMk/>
            <pc:sldMk cId="2770508654" sldId="258"/>
            <ac:spMk id="3" creationId="{0D993E1F-D8F0-7B51-382B-A12AB2AF0A22}"/>
          </ac:spMkLst>
        </pc:spChg>
        <pc:spChg chg="add del mod ord">
          <ac:chgData name="Gujar, Rajeev" userId="cf83d116-9a55-4a69-a6bd-6d092d797909" providerId="ADAL" clId="{D9BB264C-CAFE-4F7F-9ECA-D98AC3D216EA}" dt="2024-09-10T12:57:58.436" v="151" actId="478"/>
          <ac:spMkLst>
            <pc:docMk/>
            <pc:sldMk cId="2770508654" sldId="258"/>
            <ac:spMk id="4" creationId="{1CFD89E0-6F27-17A2-53DE-E75D3F3F1EE3}"/>
          </ac:spMkLst>
        </pc:spChg>
        <pc:spChg chg="add mod ord">
          <ac:chgData name="Gujar, Rajeev" userId="cf83d116-9a55-4a69-a6bd-6d092d797909" providerId="ADAL" clId="{D9BB264C-CAFE-4F7F-9ECA-D98AC3D216EA}" dt="2024-09-10T13:29:38.662" v="466" actId="2711"/>
          <ac:spMkLst>
            <pc:docMk/>
            <pc:sldMk cId="2770508654" sldId="258"/>
            <ac:spMk id="5" creationId="{DDF6C08A-8B1F-C535-748C-8FAFCA0B37A4}"/>
          </ac:spMkLst>
        </pc:spChg>
        <pc:spChg chg="del mod">
          <ac:chgData name="Gujar, Rajeev" userId="cf83d116-9a55-4a69-a6bd-6d092d797909" providerId="ADAL" clId="{D9BB264C-CAFE-4F7F-9ECA-D98AC3D216EA}" dt="2024-09-10T13:00:07.218" v="166" actId="478"/>
          <ac:spMkLst>
            <pc:docMk/>
            <pc:sldMk cId="2770508654" sldId="258"/>
            <ac:spMk id="7" creationId="{10162990-F9E3-FB81-6BF9-40D4EB26E9FB}"/>
          </ac:spMkLst>
        </pc:spChg>
        <pc:spChg chg="mod">
          <ac:chgData name="Gujar, Rajeev" userId="cf83d116-9a55-4a69-a6bd-6d092d797909" providerId="ADAL" clId="{D9BB264C-CAFE-4F7F-9ECA-D98AC3D216EA}" dt="2024-09-10T13:29:47.865" v="467" actId="2711"/>
          <ac:spMkLst>
            <pc:docMk/>
            <pc:sldMk cId="2770508654" sldId="258"/>
            <ac:spMk id="10" creationId="{54E76E23-8A54-667B-40B9-415A841C7F8A}"/>
          </ac:spMkLst>
        </pc:spChg>
        <pc:spChg chg="mod">
          <ac:chgData name="Gujar, Rajeev" userId="cf83d116-9a55-4a69-a6bd-6d092d797909" providerId="ADAL" clId="{D9BB264C-CAFE-4F7F-9ECA-D98AC3D216EA}" dt="2024-09-10T12:59:43.221" v="162" actId="1076"/>
          <ac:spMkLst>
            <pc:docMk/>
            <pc:sldMk cId="2770508654" sldId="258"/>
            <ac:spMk id="11" creationId="{CA9E15CF-A577-4A5C-98CE-A866F530C1CF}"/>
          </ac:spMkLst>
        </pc:spChg>
        <pc:spChg chg="add del mod">
          <ac:chgData name="Gujar, Rajeev" userId="cf83d116-9a55-4a69-a6bd-6d092d797909" providerId="ADAL" clId="{D9BB264C-CAFE-4F7F-9ECA-D98AC3D216EA}" dt="2024-09-10T13:32:21.475" v="483" actId="1076"/>
          <ac:spMkLst>
            <pc:docMk/>
            <pc:sldMk cId="2770508654" sldId="258"/>
            <ac:spMk id="14" creationId="{B1AF8E03-4307-5641-B545-A60163B5FE37}"/>
          </ac:spMkLst>
        </pc:spChg>
        <pc:spChg chg="del">
          <ac:chgData name="Gujar, Rajeev" userId="cf83d116-9a55-4a69-a6bd-6d092d797909" providerId="ADAL" clId="{D9BB264C-CAFE-4F7F-9ECA-D98AC3D216EA}" dt="2024-09-10T12:57:21.773" v="144" actId="700"/>
          <ac:spMkLst>
            <pc:docMk/>
            <pc:sldMk cId="2770508654" sldId="258"/>
            <ac:spMk id="1047" creationId="{9CE0A68D-28EF-49D9-B84B-5DAB38714976}"/>
          </ac:spMkLst>
        </pc:spChg>
        <pc:spChg chg="del">
          <ac:chgData name="Gujar, Rajeev" userId="cf83d116-9a55-4a69-a6bd-6d092d797909" providerId="ADAL" clId="{D9BB264C-CAFE-4F7F-9ECA-D98AC3D216EA}" dt="2024-09-10T12:57:21.773" v="144" actId="700"/>
          <ac:spMkLst>
            <pc:docMk/>
            <pc:sldMk cId="2770508654" sldId="258"/>
            <ac:spMk id="1048" creationId="{1FA0C3DC-24DE-44E3-9D41-CAA5F3B20751}"/>
          </ac:spMkLst>
        </pc:spChg>
        <pc:picChg chg="mod">
          <ac:chgData name="Gujar, Rajeev" userId="cf83d116-9a55-4a69-a6bd-6d092d797909" providerId="ADAL" clId="{D9BB264C-CAFE-4F7F-9ECA-D98AC3D216EA}" dt="2024-09-10T12:58:18.662" v="154" actId="1076"/>
          <ac:picMkLst>
            <pc:docMk/>
            <pc:sldMk cId="2770508654" sldId="258"/>
            <ac:picMk id="12" creationId="{0CCDE393-BC92-64B9-F9DA-4C74609D615E}"/>
          </ac:picMkLst>
        </pc:picChg>
        <pc:picChg chg="add del mod">
          <ac:chgData name="Gujar, Rajeev" userId="cf83d116-9a55-4a69-a6bd-6d092d797909" providerId="ADAL" clId="{D9BB264C-CAFE-4F7F-9ECA-D98AC3D216EA}" dt="2024-09-10T13:33:17.836" v="501" actId="1076"/>
          <ac:picMkLst>
            <pc:docMk/>
            <pc:sldMk cId="2770508654" sldId="258"/>
            <ac:picMk id="13" creationId="{60C39755-A58F-36AA-6546-3348EF92EC3B}"/>
          </ac:picMkLst>
        </pc:picChg>
        <pc:cxnChg chg="mod">
          <ac:chgData name="Gujar, Rajeev" userId="cf83d116-9a55-4a69-a6bd-6d092d797909" providerId="ADAL" clId="{D9BB264C-CAFE-4F7F-9ECA-D98AC3D216EA}" dt="2024-09-10T12:59:18.186" v="157" actId="1076"/>
          <ac:cxnSpMkLst>
            <pc:docMk/>
            <pc:sldMk cId="2770508654" sldId="258"/>
            <ac:cxnSpMk id="9" creationId="{4226B09C-58DB-5D40-A624-1CD6AFB0B925}"/>
          </ac:cxnSpMkLst>
        </pc:cxnChg>
        <pc:cxnChg chg="mod">
          <ac:chgData name="Gujar, Rajeev" userId="cf83d116-9a55-4a69-a6bd-6d092d797909" providerId="ADAL" clId="{D9BB264C-CAFE-4F7F-9ECA-D98AC3D216EA}" dt="2024-09-10T12:59:23.725" v="158" actId="1076"/>
          <ac:cxnSpMkLst>
            <pc:docMk/>
            <pc:sldMk cId="2770508654" sldId="258"/>
            <ac:cxnSpMk id="15" creationId="{0A642E7E-5469-EEC3-3E53-7A62F1380820}"/>
          </ac:cxnSpMkLst>
        </pc:cxnChg>
      </pc:sldChg>
      <pc:sldChg chg="addSp delSp modSp mod delDesignElem">
        <pc:chgData name="Gujar, Rajeev" userId="cf83d116-9a55-4a69-a6bd-6d092d797909" providerId="ADAL" clId="{D9BB264C-CAFE-4F7F-9ECA-D98AC3D216EA}" dt="2024-09-10T14:05:02.420" v="792"/>
        <pc:sldMkLst>
          <pc:docMk/>
          <pc:sldMk cId="3026907378" sldId="259"/>
        </pc:sldMkLst>
        <pc:spChg chg="mod ord">
          <ac:chgData name="Gujar, Rajeev" userId="cf83d116-9a55-4a69-a6bd-6d092d797909" providerId="ADAL" clId="{D9BB264C-CAFE-4F7F-9ECA-D98AC3D216EA}" dt="2024-09-10T13:30:15.784" v="471" actId="2711"/>
          <ac:spMkLst>
            <pc:docMk/>
            <pc:sldMk cId="3026907378" sldId="259"/>
            <ac:spMk id="4" creationId="{21A1E96E-FCF3-947E-BED8-AEED3E4D20D9}"/>
          </ac:spMkLst>
        </pc:spChg>
        <pc:spChg chg="mod ord">
          <ac:chgData name="Gujar, Rajeev" userId="cf83d116-9a55-4a69-a6bd-6d092d797909" providerId="ADAL" clId="{D9BB264C-CAFE-4F7F-9ECA-D98AC3D216EA}" dt="2024-09-10T13:30:09.357" v="470" actId="2711"/>
          <ac:spMkLst>
            <pc:docMk/>
            <pc:sldMk cId="3026907378" sldId="259"/>
            <ac:spMk id="6" creationId="{61884AA5-E08B-64E9-6DD1-99CED22E8F0D}"/>
          </ac:spMkLst>
        </pc:spChg>
        <pc:spChg chg="add del">
          <ac:chgData name="Gujar, Rajeev" userId="cf83d116-9a55-4a69-a6bd-6d092d797909" providerId="ADAL" clId="{D9BB264C-CAFE-4F7F-9ECA-D98AC3D216EA}" dt="2024-09-10T13:14:00.979" v="316" actId="26606"/>
          <ac:spMkLst>
            <pc:docMk/>
            <pc:sldMk cId="3026907378" sldId="259"/>
            <ac:spMk id="2079" creationId="{2B97F24A-32CE-4C1C-A50D-3016B394DCFB}"/>
          </ac:spMkLst>
        </pc:spChg>
        <pc:spChg chg="add del">
          <ac:chgData name="Gujar, Rajeev" userId="cf83d116-9a55-4a69-a6bd-6d092d797909" providerId="ADAL" clId="{D9BB264C-CAFE-4F7F-9ECA-D98AC3D216EA}" dt="2024-09-10T13:14:00.979" v="316" actId="26606"/>
          <ac:spMkLst>
            <pc:docMk/>
            <pc:sldMk cId="3026907378" sldId="259"/>
            <ac:spMk id="2080" creationId="{6357EC4F-235E-4222-A36F-C7878ACE37F2}"/>
          </ac:spMkLst>
        </pc:spChg>
        <pc:spChg chg="add del">
          <ac:chgData name="Gujar, Rajeev" userId="cf83d116-9a55-4a69-a6bd-6d092d797909" providerId="ADAL" clId="{D9BB264C-CAFE-4F7F-9ECA-D98AC3D216EA}" dt="2024-09-10T13:13:26.188" v="299" actId="26606"/>
          <ac:spMkLst>
            <pc:docMk/>
            <pc:sldMk cId="3026907378" sldId="259"/>
            <ac:spMk id="2085" creationId="{4AC6B390-BC59-4F1D-A0EE-D71A92F0A0B2}"/>
          </ac:spMkLst>
        </pc:spChg>
        <pc:spChg chg="add del">
          <ac:chgData name="Gujar, Rajeev" userId="cf83d116-9a55-4a69-a6bd-6d092d797909" providerId="ADAL" clId="{D9BB264C-CAFE-4F7F-9ECA-D98AC3D216EA}" dt="2024-09-10T13:13:26.188" v="299" actId="26606"/>
          <ac:spMkLst>
            <pc:docMk/>
            <pc:sldMk cId="3026907378" sldId="259"/>
            <ac:spMk id="2087" creationId="{B6C60D79-16F1-4C4B-B7E3-7634E7069CDE}"/>
          </ac:spMkLst>
        </pc:spChg>
        <pc:spChg chg="add del">
          <ac:chgData name="Gujar, Rajeev" userId="cf83d116-9a55-4a69-a6bd-6d092d797909" providerId="ADAL" clId="{D9BB264C-CAFE-4F7F-9ECA-D98AC3D216EA}" dt="2024-09-10T13:13:26.188" v="299" actId="26606"/>
          <ac:spMkLst>
            <pc:docMk/>
            <pc:sldMk cId="3026907378" sldId="259"/>
            <ac:spMk id="2089" creationId="{426B127E-6498-4C77-9C9D-4553A5113B80}"/>
          </ac:spMkLst>
        </pc:spChg>
        <pc:spChg chg="add del">
          <ac:chgData name="Gujar, Rajeev" userId="cf83d116-9a55-4a69-a6bd-6d092d797909" providerId="ADAL" clId="{D9BB264C-CAFE-4F7F-9ECA-D98AC3D216EA}" dt="2024-09-10T13:13:30.186" v="301" actId="26606"/>
          <ac:spMkLst>
            <pc:docMk/>
            <pc:sldMk cId="3026907378" sldId="259"/>
            <ac:spMk id="2091" creationId="{7FF47CB7-972F-479F-A36D-9E72D26EC8DA}"/>
          </ac:spMkLst>
        </pc:spChg>
        <pc:spChg chg="add del">
          <ac:chgData name="Gujar, Rajeev" userId="cf83d116-9a55-4a69-a6bd-6d092d797909" providerId="ADAL" clId="{D9BB264C-CAFE-4F7F-9ECA-D98AC3D216EA}" dt="2024-09-10T13:13:30.186" v="301" actId="26606"/>
          <ac:spMkLst>
            <pc:docMk/>
            <pc:sldMk cId="3026907378" sldId="259"/>
            <ac:spMk id="2092" creationId="{0D153B68-5844-490D-8E67-F616D6D721CA}"/>
          </ac:spMkLst>
        </pc:spChg>
        <pc:spChg chg="add del">
          <ac:chgData name="Gujar, Rajeev" userId="cf83d116-9a55-4a69-a6bd-6d092d797909" providerId="ADAL" clId="{D9BB264C-CAFE-4F7F-9ECA-D98AC3D216EA}" dt="2024-09-10T13:13:30.186" v="301" actId="26606"/>
          <ac:spMkLst>
            <pc:docMk/>
            <pc:sldMk cId="3026907378" sldId="259"/>
            <ac:spMk id="2093" creationId="{9A0D773F-7A7D-4DBB-9DEA-86BB8B8F4BC8}"/>
          </ac:spMkLst>
        </pc:spChg>
        <pc:spChg chg="add del">
          <ac:chgData name="Gujar, Rajeev" userId="cf83d116-9a55-4a69-a6bd-6d092d797909" providerId="ADAL" clId="{D9BB264C-CAFE-4F7F-9ECA-D98AC3D216EA}" dt="2024-09-10T13:13:34.689" v="303" actId="26606"/>
          <ac:spMkLst>
            <pc:docMk/>
            <pc:sldMk cId="3026907378" sldId="259"/>
            <ac:spMk id="2095" creationId="{2B97F24A-32CE-4C1C-A50D-3016B394DCFB}"/>
          </ac:spMkLst>
        </pc:spChg>
        <pc:spChg chg="add del">
          <ac:chgData name="Gujar, Rajeev" userId="cf83d116-9a55-4a69-a6bd-6d092d797909" providerId="ADAL" clId="{D9BB264C-CAFE-4F7F-9ECA-D98AC3D216EA}" dt="2024-09-10T13:13:34.689" v="303" actId="26606"/>
          <ac:spMkLst>
            <pc:docMk/>
            <pc:sldMk cId="3026907378" sldId="259"/>
            <ac:spMk id="2096" creationId="{6357EC4F-235E-4222-A36F-C7878ACE37F2}"/>
          </ac:spMkLst>
        </pc:spChg>
        <pc:spChg chg="add del">
          <ac:chgData name="Gujar, Rajeev" userId="cf83d116-9a55-4a69-a6bd-6d092d797909" providerId="ADAL" clId="{D9BB264C-CAFE-4F7F-9ECA-D98AC3D216EA}" dt="2024-09-10T13:13:40.760" v="305" actId="26606"/>
          <ac:spMkLst>
            <pc:docMk/>
            <pc:sldMk cId="3026907378" sldId="259"/>
            <ac:spMk id="2098" creationId="{2B97F24A-32CE-4C1C-A50D-3016B394DCFB}"/>
          </ac:spMkLst>
        </pc:spChg>
        <pc:spChg chg="add del">
          <ac:chgData name="Gujar, Rajeev" userId="cf83d116-9a55-4a69-a6bd-6d092d797909" providerId="ADAL" clId="{D9BB264C-CAFE-4F7F-9ECA-D98AC3D216EA}" dt="2024-09-10T13:13:40.760" v="305" actId="26606"/>
          <ac:spMkLst>
            <pc:docMk/>
            <pc:sldMk cId="3026907378" sldId="259"/>
            <ac:spMk id="2099" creationId="{CD8B4F24-440B-49E9-B85D-733523DC064B}"/>
          </ac:spMkLst>
        </pc:spChg>
        <pc:spChg chg="add del">
          <ac:chgData name="Gujar, Rajeev" userId="cf83d116-9a55-4a69-a6bd-6d092d797909" providerId="ADAL" clId="{D9BB264C-CAFE-4F7F-9ECA-D98AC3D216EA}" dt="2024-09-10T13:13:46.759" v="307" actId="26606"/>
          <ac:spMkLst>
            <pc:docMk/>
            <pc:sldMk cId="3026907378" sldId="259"/>
            <ac:spMk id="2101" creationId="{2EB492CD-616E-47F8-933B-5E2D952A0593}"/>
          </ac:spMkLst>
        </pc:spChg>
        <pc:spChg chg="add del">
          <ac:chgData name="Gujar, Rajeev" userId="cf83d116-9a55-4a69-a6bd-6d092d797909" providerId="ADAL" clId="{D9BB264C-CAFE-4F7F-9ECA-D98AC3D216EA}" dt="2024-09-10T13:13:46.759" v="307" actId="26606"/>
          <ac:spMkLst>
            <pc:docMk/>
            <pc:sldMk cId="3026907378" sldId="259"/>
            <ac:spMk id="2102" creationId="{59383CF9-23B5-4335-9B21-1791C4CF1C75}"/>
          </ac:spMkLst>
        </pc:spChg>
        <pc:spChg chg="add del">
          <ac:chgData name="Gujar, Rajeev" userId="cf83d116-9a55-4a69-a6bd-6d092d797909" providerId="ADAL" clId="{D9BB264C-CAFE-4F7F-9ECA-D98AC3D216EA}" dt="2024-09-10T13:13:46.759" v="307" actId="26606"/>
          <ac:spMkLst>
            <pc:docMk/>
            <pc:sldMk cId="3026907378" sldId="259"/>
            <ac:spMk id="2103" creationId="{0007FE00-9498-4706-B255-6437B0252C02}"/>
          </ac:spMkLst>
        </pc:spChg>
        <pc:spChg chg="add del">
          <ac:chgData name="Gujar, Rajeev" userId="cf83d116-9a55-4a69-a6bd-6d092d797909" providerId="ADAL" clId="{D9BB264C-CAFE-4F7F-9ECA-D98AC3D216EA}" dt="2024-09-10T13:13:50.590" v="309" actId="26606"/>
          <ac:spMkLst>
            <pc:docMk/>
            <pc:sldMk cId="3026907378" sldId="259"/>
            <ac:spMk id="2105" creationId="{45D37F4E-DDB4-456B-97E0-9937730A039F}"/>
          </ac:spMkLst>
        </pc:spChg>
        <pc:spChg chg="add del">
          <ac:chgData name="Gujar, Rajeev" userId="cf83d116-9a55-4a69-a6bd-6d092d797909" providerId="ADAL" clId="{D9BB264C-CAFE-4F7F-9ECA-D98AC3D216EA}" dt="2024-09-10T13:13:50.590" v="309" actId="26606"/>
          <ac:spMkLst>
            <pc:docMk/>
            <pc:sldMk cId="3026907378" sldId="259"/>
            <ac:spMk id="2106" creationId="{B2DD41CD-8F47-4F56-AD12-4E2FF7696987}"/>
          </ac:spMkLst>
        </pc:spChg>
        <pc:spChg chg="add del">
          <ac:chgData name="Gujar, Rajeev" userId="cf83d116-9a55-4a69-a6bd-6d092d797909" providerId="ADAL" clId="{D9BB264C-CAFE-4F7F-9ECA-D98AC3D216EA}" dt="2024-09-10T13:13:55.184" v="313" actId="26606"/>
          <ac:spMkLst>
            <pc:docMk/>
            <pc:sldMk cId="3026907378" sldId="259"/>
            <ac:spMk id="2111" creationId="{743AA782-23D1-4521-8CAD-47662984AA08}"/>
          </ac:spMkLst>
        </pc:spChg>
        <pc:spChg chg="add del">
          <ac:chgData name="Gujar, Rajeev" userId="cf83d116-9a55-4a69-a6bd-6d092d797909" providerId="ADAL" clId="{D9BB264C-CAFE-4F7F-9ECA-D98AC3D216EA}" dt="2024-09-10T13:13:55.184" v="313" actId="26606"/>
          <ac:spMkLst>
            <pc:docMk/>
            <pc:sldMk cId="3026907378" sldId="259"/>
            <ac:spMk id="2112" creationId="{71877DBC-BB60-40F0-AC93-2ACDBAAE60CE}"/>
          </ac:spMkLst>
        </pc:spChg>
        <pc:spChg chg="add del">
          <ac:chgData name="Gujar, Rajeev" userId="cf83d116-9a55-4a69-a6bd-6d092d797909" providerId="ADAL" clId="{D9BB264C-CAFE-4F7F-9ECA-D98AC3D216EA}" dt="2024-09-10T13:14:00.961" v="315" actId="26606"/>
          <ac:spMkLst>
            <pc:docMk/>
            <pc:sldMk cId="3026907378" sldId="259"/>
            <ac:spMk id="2114" creationId="{F821940F-7A1D-4ACC-85B4-A932898ABB37}"/>
          </ac:spMkLst>
        </pc:spChg>
        <pc:spChg chg="add del">
          <ac:chgData name="Gujar, Rajeev" userId="cf83d116-9a55-4a69-a6bd-6d092d797909" providerId="ADAL" clId="{D9BB264C-CAFE-4F7F-9ECA-D98AC3D216EA}" dt="2024-09-10T13:14:00.961" v="315" actId="26606"/>
          <ac:spMkLst>
            <pc:docMk/>
            <pc:sldMk cId="3026907378" sldId="259"/>
            <ac:spMk id="2115" creationId="{16674508-81D3-48CF-96BF-7FC60EAA572A}"/>
          </ac:spMkLst>
        </pc:spChg>
        <pc:spChg chg="add del">
          <ac:chgData name="Gujar, Rajeev" userId="cf83d116-9a55-4a69-a6bd-6d092d797909" providerId="ADAL" clId="{D9BB264C-CAFE-4F7F-9ECA-D98AC3D216EA}" dt="2024-09-10T13:24:58.189" v="441" actId="26606"/>
          <ac:spMkLst>
            <pc:docMk/>
            <pc:sldMk cId="3026907378" sldId="259"/>
            <ac:spMk id="2117" creationId="{2B97F24A-32CE-4C1C-A50D-3016B394DCFB}"/>
          </ac:spMkLst>
        </pc:spChg>
        <pc:spChg chg="add del">
          <ac:chgData name="Gujar, Rajeev" userId="cf83d116-9a55-4a69-a6bd-6d092d797909" providerId="ADAL" clId="{D9BB264C-CAFE-4F7F-9ECA-D98AC3D216EA}" dt="2024-09-10T13:24:58.189" v="441" actId="26606"/>
          <ac:spMkLst>
            <pc:docMk/>
            <pc:sldMk cId="3026907378" sldId="259"/>
            <ac:spMk id="2118" creationId="{6357EC4F-235E-4222-A36F-C7878ACE37F2}"/>
          </ac:spMkLst>
        </pc:spChg>
        <pc:spChg chg="add del">
          <ac:chgData name="Gujar, Rajeev" userId="cf83d116-9a55-4a69-a6bd-6d092d797909" providerId="ADAL" clId="{D9BB264C-CAFE-4F7F-9ECA-D98AC3D216EA}" dt="2024-09-10T13:24:58.169" v="440" actId="26606"/>
          <ac:spMkLst>
            <pc:docMk/>
            <pc:sldMk cId="3026907378" sldId="259"/>
            <ac:spMk id="2123" creationId="{2B97F24A-32CE-4C1C-A50D-3016B394DCFB}"/>
          </ac:spMkLst>
        </pc:spChg>
        <pc:spChg chg="add del">
          <ac:chgData name="Gujar, Rajeev" userId="cf83d116-9a55-4a69-a6bd-6d092d797909" providerId="ADAL" clId="{D9BB264C-CAFE-4F7F-9ECA-D98AC3D216EA}" dt="2024-09-10T13:24:58.169" v="440" actId="26606"/>
          <ac:spMkLst>
            <pc:docMk/>
            <pc:sldMk cId="3026907378" sldId="259"/>
            <ac:spMk id="2125" creationId="{6357EC4F-235E-4222-A36F-C7878ACE37F2}"/>
          </ac:spMkLst>
        </pc:spChg>
        <pc:spChg chg="add del">
          <ac:chgData name="Gujar, Rajeev" userId="cf83d116-9a55-4a69-a6bd-6d092d797909" providerId="ADAL" clId="{D9BB264C-CAFE-4F7F-9ECA-D98AC3D216EA}" dt="2024-09-10T13:25:34.310" v="448" actId="26606"/>
          <ac:spMkLst>
            <pc:docMk/>
            <pc:sldMk cId="3026907378" sldId="259"/>
            <ac:spMk id="2127" creationId="{0007FE00-9498-4706-B255-6437B0252C02}"/>
          </ac:spMkLst>
        </pc:spChg>
        <pc:spChg chg="add del">
          <ac:chgData name="Gujar, Rajeev" userId="cf83d116-9a55-4a69-a6bd-6d092d797909" providerId="ADAL" clId="{D9BB264C-CAFE-4F7F-9ECA-D98AC3D216EA}" dt="2024-09-10T13:25:34.310" v="448" actId="26606"/>
          <ac:spMkLst>
            <pc:docMk/>
            <pc:sldMk cId="3026907378" sldId="259"/>
            <ac:spMk id="2128" creationId="{2EB492CD-616E-47F8-933B-5E2D952A0593}"/>
          </ac:spMkLst>
        </pc:spChg>
        <pc:spChg chg="add del">
          <ac:chgData name="Gujar, Rajeev" userId="cf83d116-9a55-4a69-a6bd-6d092d797909" providerId="ADAL" clId="{D9BB264C-CAFE-4F7F-9ECA-D98AC3D216EA}" dt="2024-09-10T13:25:34.310" v="448" actId="26606"/>
          <ac:spMkLst>
            <pc:docMk/>
            <pc:sldMk cId="3026907378" sldId="259"/>
            <ac:spMk id="2129" creationId="{59383CF9-23B5-4335-9B21-1791C4CF1C75}"/>
          </ac:spMkLst>
        </pc:spChg>
        <pc:spChg chg="add del">
          <ac:chgData name="Gujar, Rajeev" userId="cf83d116-9a55-4a69-a6bd-6d092d797909" providerId="ADAL" clId="{D9BB264C-CAFE-4F7F-9ECA-D98AC3D216EA}" dt="2024-09-10T13:25:31.891" v="445" actId="26606"/>
          <ac:spMkLst>
            <pc:docMk/>
            <pc:sldMk cId="3026907378" sldId="259"/>
            <ac:spMk id="2134" creationId="{2B97F24A-32CE-4C1C-A50D-3016B394DCFB}"/>
          </ac:spMkLst>
        </pc:spChg>
        <pc:spChg chg="add del">
          <ac:chgData name="Gujar, Rajeev" userId="cf83d116-9a55-4a69-a6bd-6d092d797909" providerId="ADAL" clId="{D9BB264C-CAFE-4F7F-9ECA-D98AC3D216EA}" dt="2024-09-10T13:25:31.891" v="445" actId="26606"/>
          <ac:spMkLst>
            <pc:docMk/>
            <pc:sldMk cId="3026907378" sldId="259"/>
            <ac:spMk id="2136" creationId="{CD8B4F24-440B-49E9-B85D-733523DC064B}"/>
          </ac:spMkLst>
        </pc:spChg>
        <pc:spChg chg="add del">
          <ac:chgData name="Gujar, Rajeev" userId="cf83d116-9a55-4a69-a6bd-6d092d797909" providerId="ADAL" clId="{D9BB264C-CAFE-4F7F-9ECA-D98AC3D216EA}" dt="2024-09-10T13:25:34.286" v="447" actId="26606"/>
          <ac:spMkLst>
            <pc:docMk/>
            <pc:sldMk cId="3026907378" sldId="259"/>
            <ac:spMk id="2141" creationId="{C3420C89-0B09-4632-A4AF-3971D08BF7A8}"/>
          </ac:spMkLst>
        </pc:spChg>
        <pc:spChg chg="add del">
          <ac:chgData name="Gujar, Rajeev" userId="cf83d116-9a55-4a69-a6bd-6d092d797909" providerId="ADAL" clId="{D9BB264C-CAFE-4F7F-9ECA-D98AC3D216EA}" dt="2024-09-10T13:25:34.286" v="447" actId="26606"/>
          <ac:spMkLst>
            <pc:docMk/>
            <pc:sldMk cId="3026907378" sldId="259"/>
            <ac:spMk id="2150" creationId="{4E5CBA61-BF74-40B4-A3A8-366BBA626CCF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3026907378" sldId="259"/>
            <ac:spMk id="2152" creationId="{0B9EE3F3-89B7-43C3-8651-C4C96830993D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3026907378" sldId="259"/>
            <ac:spMk id="2153" creationId="{33AE4636-AEEC-45D6-84D4-7AC2DA48ECF8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3026907378" sldId="259"/>
            <ac:spMk id="2154" creationId="{8D9CE0F4-2EB2-4F1F-8AAC-DB3571D9FE10}"/>
          </ac:spMkLst>
        </pc:spChg>
        <pc:grpChg chg="add del">
          <ac:chgData name="Gujar, Rajeev" userId="cf83d116-9a55-4a69-a6bd-6d092d797909" providerId="ADAL" clId="{D9BB264C-CAFE-4F7F-9ECA-D98AC3D216EA}" dt="2024-09-10T13:13:52.301" v="311" actId="26606"/>
          <ac:grpSpMkLst>
            <pc:docMk/>
            <pc:sldMk cId="3026907378" sldId="259"/>
            <ac:grpSpMk id="2108" creationId="{1FD67D68-9B83-C338-8342-3348D8F22347}"/>
          </ac:grpSpMkLst>
        </pc:grpChg>
        <pc:grpChg chg="add del">
          <ac:chgData name="Gujar, Rajeev" userId="cf83d116-9a55-4a69-a6bd-6d092d797909" providerId="ADAL" clId="{D9BB264C-CAFE-4F7F-9ECA-D98AC3D216EA}" dt="2024-09-10T13:25:34.286" v="447" actId="26606"/>
          <ac:grpSpMkLst>
            <pc:docMk/>
            <pc:sldMk cId="3026907378" sldId="259"/>
            <ac:grpSpMk id="2138" creationId="{AC27E70C-5470-4262-B9CE-AE52C51CF4C1}"/>
          </ac:grpSpMkLst>
        </pc:grpChg>
        <pc:grpChg chg="add del">
          <ac:chgData name="Gujar, Rajeev" userId="cf83d116-9a55-4a69-a6bd-6d092d797909" providerId="ADAL" clId="{D9BB264C-CAFE-4F7F-9ECA-D98AC3D216EA}" dt="2024-09-10T13:25:34.286" v="447" actId="26606"/>
          <ac:grpSpMkLst>
            <pc:docMk/>
            <pc:sldMk cId="3026907378" sldId="259"/>
            <ac:grpSpMk id="2142" creationId="{E27AF472-EAE3-4572-AB69-B92BD10DBC6D}"/>
          </ac:grpSpMkLst>
        </pc:grpChg>
        <pc:picChg chg="mod ord">
          <ac:chgData name="Gujar, Rajeev" userId="cf83d116-9a55-4a69-a6bd-6d092d797909" providerId="ADAL" clId="{D9BB264C-CAFE-4F7F-9ECA-D98AC3D216EA}" dt="2024-09-10T13:26:49.182" v="461" actId="1076"/>
          <ac:picMkLst>
            <pc:docMk/>
            <pc:sldMk cId="3026907378" sldId="259"/>
            <ac:picMk id="2050" creationId="{41257029-DB19-8552-6B01-6151931F1768}"/>
          </ac:picMkLst>
        </pc:picChg>
      </pc:sldChg>
      <pc:sldChg chg="add ord">
        <pc:chgData name="Gujar, Rajeev" userId="cf83d116-9a55-4a69-a6bd-6d092d797909" providerId="ADAL" clId="{D9BB264C-CAFE-4F7F-9ECA-D98AC3D216EA}" dt="2024-09-10T13:48:37.302" v="695"/>
        <pc:sldMkLst>
          <pc:docMk/>
          <pc:sldMk cId="187584125" sldId="260"/>
        </pc:sldMkLst>
      </pc:sldChg>
      <pc:sldChg chg="modSp del mod">
        <pc:chgData name="Gujar, Rajeev" userId="cf83d116-9a55-4a69-a6bd-6d092d797909" providerId="ADAL" clId="{D9BB264C-CAFE-4F7F-9ECA-D98AC3D216EA}" dt="2024-09-10T13:10:01.866" v="248" actId="2696"/>
        <pc:sldMkLst>
          <pc:docMk/>
          <pc:sldMk cId="3670062716" sldId="260"/>
        </pc:sldMkLst>
        <pc:spChg chg="mod">
          <ac:chgData name="Gujar, Rajeev" userId="cf83d116-9a55-4a69-a6bd-6d092d797909" providerId="ADAL" clId="{D9BB264C-CAFE-4F7F-9ECA-D98AC3D216EA}" dt="2024-09-10T12:43:42.067" v="50"/>
          <ac:spMkLst>
            <pc:docMk/>
            <pc:sldMk cId="3670062716" sldId="260"/>
            <ac:spMk id="6" creationId="{D5865307-B35A-F3A7-4E66-62F60654CE4A}"/>
          </ac:spMkLst>
        </pc:spChg>
      </pc:sldChg>
      <pc:sldChg chg="addSp delSp modSp mod setBg delDesignElem">
        <pc:chgData name="Gujar, Rajeev" userId="cf83d116-9a55-4a69-a6bd-6d092d797909" providerId="ADAL" clId="{D9BB264C-CAFE-4F7F-9ECA-D98AC3D216EA}" dt="2024-09-10T14:05:02.420" v="792"/>
        <pc:sldMkLst>
          <pc:docMk/>
          <pc:sldMk cId="3893288057" sldId="261"/>
        </pc:sldMkLst>
        <pc:spChg chg="del">
          <ac:chgData name="Gujar, Rajeev" userId="cf83d116-9a55-4a69-a6bd-6d092d797909" providerId="ADAL" clId="{D9BB264C-CAFE-4F7F-9ECA-D98AC3D216EA}" dt="2024-09-10T13:05:46.893" v="226" actId="478"/>
          <ac:spMkLst>
            <pc:docMk/>
            <pc:sldMk cId="3893288057" sldId="261"/>
            <ac:spMk id="2" creationId="{9EDB8CB7-8038-4DD7-AC36-69EB5ADEDCC1}"/>
          </ac:spMkLst>
        </pc:spChg>
        <pc:spChg chg="mod ord">
          <ac:chgData name="Gujar, Rajeev" userId="cf83d116-9a55-4a69-a6bd-6d092d797909" providerId="ADAL" clId="{D9BB264C-CAFE-4F7F-9ECA-D98AC3D216EA}" dt="2024-09-10T13:29:56.538" v="469" actId="27636"/>
          <ac:spMkLst>
            <pc:docMk/>
            <pc:sldMk cId="3893288057" sldId="261"/>
            <ac:spMk id="3" creationId="{120E306E-659D-D139-B3A9-EA868EFE5E75}"/>
          </ac:spMkLst>
        </pc:spChg>
        <pc:spChg chg="add del mod">
          <ac:chgData name="Gujar, Rajeev" userId="cf83d116-9a55-4a69-a6bd-6d092d797909" providerId="ADAL" clId="{D9BB264C-CAFE-4F7F-9ECA-D98AC3D216EA}" dt="2024-09-10T13:05:51.171" v="227" actId="478"/>
          <ac:spMkLst>
            <pc:docMk/>
            <pc:sldMk cId="3893288057" sldId="261"/>
            <ac:spMk id="5" creationId="{0F9F3556-3076-B2BC-7107-0F2B7E1C0AD4}"/>
          </ac:spMkLst>
        </pc:spChg>
        <pc:spChg chg="add del mod">
          <ac:chgData name="Gujar, Rajeev" userId="cf83d116-9a55-4a69-a6bd-6d092d797909" providerId="ADAL" clId="{D9BB264C-CAFE-4F7F-9ECA-D98AC3D216EA}" dt="2024-09-10T13:07:44.462" v="240" actId="478"/>
          <ac:spMkLst>
            <pc:docMk/>
            <pc:sldMk cId="3893288057" sldId="261"/>
            <ac:spMk id="8" creationId="{4022E54F-80F1-5940-437B-444850F5AB26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3893288057" sldId="261"/>
            <ac:spMk id="13" creationId="{2EB492CD-616E-47F8-933B-5E2D952A0593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3893288057" sldId="261"/>
            <ac:spMk id="15" creationId="{59383CF9-23B5-4335-9B21-1791C4CF1C75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3893288057" sldId="261"/>
            <ac:spMk id="17" creationId="{0007FE00-9498-4706-B255-6437B0252C02}"/>
          </ac:spMkLst>
        </pc:spChg>
        <pc:picChg chg="add mod">
          <ac:chgData name="Gujar, Rajeev" userId="cf83d116-9a55-4a69-a6bd-6d092d797909" providerId="ADAL" clId="{D9BB264C-CAFE-4F7F-9ECA-D98AC3D216EA}" dt="2024-09-10T13:07:36.951" v="238" actId="26606"/>
          <ac:picMkLst>
            <pc:docMk/>
            <pc:sldMk cId="3893288057" sldId="261"/>
            <ac:picMk id="7" creationId="{5D135739-AB4E-BD51-F560-972801224DEC}"/>
          </ac:picMkLst>
        </pc:picChg>
      </pc:sldChg>
      <pc:sldChg chg="addSp delSp modSp mod delDesignElem">
        <pc:chgData name="Gujar, Rajeev" userId="cf83d116-9a55-4a69-a6bd-6d092d797909" providerId="ADAL" clId="{D9BB264C-CAFE-4F7F-9ECA-D98AC3D216EA}" dt="2024-09-10T14:05:02.420" v="792"/>
        <pc:sldMkLst>
          <pc:docMk/>
          <pc:sldMk cId="1816241015" sldId="262"/>
        </pc:sldMkLst>
        <pc:spChg chg="mod ord">
          <ac:chgData name="Gujar, Rajeev" userId="cf83d116-9a55-4a69-a6bd-6d092d797909" providerId="ADAL" clId="{D9BB264C-CAFE-4F7F-9ECA-D98AC3D216EA}" dt="2024-09-10T13:36:26.337" v="531" actId="1076"/>
          <ac:spMkLst>
            <pc:docMk/>
            <pc:sldMk cId="1816241015" sldId="262"/>
            <ac:spMk id="2" creationId="{14830667-050B-D6C9-69A6-520FAE93B4E5}"/>
          </ac:spMkLst>
        </pc:spChg>
        <pc:spChg chg="mod ord">
          <ac:chgData name="Gujar, Rajeev" userId="cf83d116-9a55-4a69-a6bd-6d092d797909" providerId="ADAL" clId="{D9BB264C-CAFE-4F7F-9ECA-D98AC3D216EA}" dt="2024-09-10T13:36:33.703" v="533" actId="14100"/>
          <ac:spMkLst>
            <pc:docMk/>
            <pc:sldMk cId="1816241015" sldId="262"/>
            <ac:spMk id="4" creationId="{26A3935F-4EB2-6AA7-3A07-E98DFC25052B}"/>
          </ac:spMkLst>
        </pc:spChg>
        <pc:spChg chg="add del">
          <ac:chgData name="Gujar, Rajeev" userId="cf83d116-9a55-4a69-a6bd-6d092d797909" providerId="ADAL" clId="{D9BB264C-CAFE-4F7F-9ECA-D98AC3D216EA}" dt="2024-09-10T13:35:15.583" v="519" actId="26606"/>
          <ac:spMkLst>
            <pc:docMk/>
            <pc:sldMk cId="1816241015" sldId="262"/>
            <ac:spMk id="4103" creationId="{2B97F24A-32CE-4C1C-A50D-3016B394DCFB}"/>
          </ac:spMkLst>
        </pc:spChg>
        <pc:spChg chg="add del">
          <ac:chgData name="Gujar, Rajeev" userId="cf83d116-9a55-4a69-a6bd-6d092d797909" providerId="ADAL" clId="{D9BB264C-CAFE-4F7F-9ECA-D98AC3D216EA}" dt="2024-09-10T13:35:15.583" v="519" actId="26606"/>
          <ac:spMkLst>
            <pc:docMk/>
            <pc:sldMk cId="1816241015" sldId="262"/>
            <ac:spMk id="4105" creationId="{6357EC4F-235E-4222-A36F-C7878ACE37F2}"/>
          </ac:spMkLst>
        </pc:spChg>
        <pc:spChg chg="add del">
          <ac:chgData name="Gujar, Rajeev" userId="cf83d116-9a55-4a69-a6bd-6d092d797909" providerId="ADAL" clId="{D9BB264C-CAFE-4F7F-9ECA-D98AC3D216EA}" dt="2024-09-10T13:34:54.932" v="506" actId="26606"/>
          <ac:spMkLst>
            <pc:docMk/>
            <pc:sldMk cId="1816241015" sldId="262"/>
            <ac:spMk id="4110" creationId="{CEF6118E-44FB-4509-B4D9-129052E4C6EE}"/>
          </ac:spMkLst>
        </pc:spChg>
        <pc:spChg chg="add del">
          <ac:chgData name="Gujar, Rajeev" userId="cf83d116-9a55-4a69-a6bd-6d092d797909" providerId="ADAL" clId="{D9BB264C-CAFE-4F7F-9ECA-D98AC3D216EA}" dt="2024-09-10T13:34:59.654" v="508" actId="26606"/>
          <ac:spMkLst>
            <pc:docMk/>
            <pc:sldMk cId="1816241015" sldId="262"/>
            <ac:spMk id="4113" creationId="{E8A8EAB8-D2FF-444D-B34B-7D32F106AD0E}"/>
          </ac:spMkLst>
        </pc:spChg>
        <pc:spChg chg="add del">
          <ac:chgData name="Gujar, Rajeev" userId="cf83d116-9a55-4a69-a6bd-6d092d797909" providerId="ADAL" clId="{D9BB264C-CAFE-4F7F-9ECA-D98AC3D216EA}" dt="2024-09-10T13:35:02.209" v="510" actId="26606"/>
          <ac:spMkLst>
            <pc:docMk/>
            <pc:sldMk cId="1816241015" sldId="262"/>
            <ac:spMk id="4118" creationId="{53E60C6D-4E85-4E14-BCDF-BF15C241F7CA}"/>
          </ac:spMkLst>
        </pc:spChg>
        <pc:spChg chg="add del">
          <ac:chgData name="Gujar, Rajeev" userId="cf83d116-9a55-4a69-a6bd-6d092d797909" providerId="ADAL" clId="{D9BB264C-CAFE-4F7F-9ECA-D98AC3D216EA}" dt="2024-09-10T13:35:02.209" v="510" actId="26606"/>
          <ac:spMkLst>
            <pc:docMk/>
            <pc:sldMk cId="1816241015" sldId="262"/>
            <ac:spMk id="4119" creationId="{7D42D292-4C48-479B-9E59-E29CD9871C0C}"/>
          </ac:spMkLst>
        </pc:spChg>
        <pc:spChg chg="add del">
          <ac:chgData name="Gujar, Rajeev" userId="cf83d116-9a55-4a69-a6bd-6d092d797909" providerId="ADAL" clId="{D9BB264C-CAFE-4F7F-9ECA-D98AC3D216EA}" dt="2024-09-10T13:35:02.209" v="510" actId="26606"/>
          <ac:spMkLst>
            <pc:docMk/>
            <pc:sldMk cId="1816241015" sldId="262"/>
            <ac:spMk id="4120" creationId="{533DF362-939D-4EEE-8DC4-6B54607E5611}"/>
          </ac:spMkLst>
        </pc:spChg>
        <pc:spChg chg="add del">
          <ac:chgData name="Gujar, Rajeev" userId="cf83d116-9a55-4a69-a6bd-6d092d797909" providerId="ADAL" clId="{D9BB264C-CAFE-4F7F-9ECA-D98AC3D216EA}" dt="2024-09-10T13:35:03.377" v="512" actId="26606"/>
          <ac:spMkLst>
            <pc:docMk/>
            <pc:sldMk cId="1816241015" sldId="262"/>
            <ac:spMk id="4122" creationId="{B95B9BA8-1D69-4796-85F5-B6D0BD52354B}"/>
          </ac:spMkLst>
        </pc:spChg>
        <pc:spChg chg="add del">
          <ac:chgData name="Gujar, Rajeev" userId="cf83d116-9a55-4a69-a6bd-6d092d797909" providerId="ADAL" clId="{D9BB264C-CAFE-4F7F-9ECA-D98AC3D216EA}" dt="2024-09-10T13:35:08.447" v="514" actId="26606"/>
          <ac:spMkLst>
            <pc:docMk/>
            <pc:sldMk cId="1816241015" sldId="262"/>
            <ac:spMk id="4127" creationId="{08BC803E-13F3-4DAB-B17C-BEB0076164B7}"/>
          </ac:spMkLst>
        </pc:spChg>
        <pc:spChg chg="add del">
          <ac:chgData name="Gujar, Rajeev" userId="cf83d116-9a55-4a69-a6bd-6d092d797909" providerId="ADAL" clId="{D9BB264C-CAFE-4F7F-9ECA-D98AC3D216EA}" dt="2024-09-10T13:35:08.447" v="514" actId="26606"/>
          <ac:spMkLst>
            <pc:docMk/>
            <pc:sldMk cId="1816241015" sldId="262"/>
            <ac:spMk id="4128" creationId="{B8DDE571-E57F-4AB5-83C7-30EB5DDCCAC7}"/>
          </ac:spMkLst>
        </pc:spChg>
        <pc:spChg chg="add del">
          <ac:chgData name="Gujar, Rajeev" userId="cf83d116-9a55-4a69-a6bd-6d092d797909" providerId="ADAL" clId="{D9BB264C-CAFE-4F7F-9ECA-D98AC3D216EA}" dt="2024-09-10T13:35:10.825" v="516" actId="26606"/>
          <ac:spMkLst>
            <pc:docMk/>
            <pc:sldMk cId="1816241015" sldId="262"/>
            <ac:spMk id="4130" creationId="{129F4FEF-3F4E-4042-8E6D-C24E201FB31A}"/>
          </ac:spMkLst>
        </pc:spChg>
        <pc:spChg chg="add del">
          <ac:chgData name="Gujar, Rajeev" userId="cf83d116-9a55-4a69-a6bd-6d092d797909" providerId="ADAL" clId="{D9BB264C-CAFE-4F7F-9ECA-D98AC3D216EA}" dt="2024-09-10T13:35:15.573" v="518" actId="26606"/>
          <ac:spMkLst>
            <pc:docMk/>
            <pc:sldMk cId="1816241015" sldId="262"/>
            <ac:spMk id="4132" creationId="{231BF440-39FA-4087-84CC-2EEC0BBDAF29}"/>
          </ac:spMkLst>
        </pc:spChg>
        <pc:spChg chg="add del">
          <ac:chgData name="Gujar, Rajeev" userId="cf83d116-9a55-4a69-a6bd-6d092d797909" providerId="ADAL" clId="{D9BB264C-CAFE-4F7F-9ECA-D98AC3D216EA}" dt="2024-09-10T13:35:15.573" v="518" actId="26606"/>
          <ac:spMkLst>
            <pc:docMk/>
            <pc:sldMk cId="1816241015" sldId="262"/>
            <ac:spMk id="4133" creationId="{F04E4CBA-303B-48BD-8451-C2701CB0EEBF}"/>
          </ac:spMkLst>
        </pc:spChg>
        <pc:spChg chg="add del">
          <ac:chgData name="Gujar, Rajeev" userId="cf83d116-9a55-4a69-a6bd-6d092d797909" providerId="ADAL" clId="{D9BB264C-CAFE-4F7F-9ECA-D98AC3D216EA}" dt="2024-09-10T13:35:15.573" v="518" actId="26606"/>
          <ac:spMkLst>
            <pc:docMk/>
            <pc:sldMk cId="1816241015" sldId="262"/>
            <ac:spMk id="4134" creationId="{F6CA58B3-AFCC-4A40-9882-50D5080879B0}"/>
          </ac:spMkLst>
        </pc:spChg>
        <pc:spChg chg="add del">
          <ac:chgData name="Gujar, Rajeev" userId="cf83d116-9a55-4a69-a6bd-6d092d797909" providerId="ADAL" clId="{D9BB264C-CAFE-4F7F-9ECA-D98AC3D216EA}" dt="2024-09-10T13:35:15.573" v="518" actId="26606"/>
          <ac:spMkLst>
            <pc:docMk/>
            <pc:sldMk cId="1816241015" sldId="262"/>
            <ac:spMk id="4135" creationId="{75C56826-D4E5-42ED-8529-079651CB3005}"/>
          </ac:spMkLst>
        </pc:spChg>
        <pc:spChg chg="add del">
          <ac:chgData name="Gujar, Rajeev" userId="cf83d116-9a55-4a69-a6bd-6d092d797909" providerId="ADAL" clId="{D9BB264C-CAFE-4F7F-9ECA-D98AC3D216EA}" dt="2024-09-10T13:35:15.573" v="518" actId="26606"/>
          <ac:spMkLst>
            <pc:docMk/>
            <pc:sldMk cId="1816241015" sldId="262"/>
            <ac:spMk id="4136" creationId="{82095FCE-EF05-4443-B97A-85DEE3A5CA17}"/>
          </ac:spMkLst>
        </pc:spChg>
        <pc:spChg chg="add del">
          <ac:chgData name="Gujar, Rajeev" userId="cf83d116-9a55-4a69-a6bd-6d092d797909" providerId="ADAL" clId="{D9BB264C-CAFE-4F7F-9ECA-D98AC3D216EA}" dt="2024-09-10T13:35:15.573" v="518" actId="26606"/>
          <ac:spMkLst>
            <pc:docMk/>
            <pc:sldMk cId="1816241015" sldId="262"/>
            <ac:spMk id="4137" creationId="{CA00AE6B-AA30-4CF8-BA6F-339B780AD76C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1816241015" sldId="262"/>
            <ac:spMk id="4139" creationId="{CEF6118E-44FB-4509-B4D9-129052E4C6EE}"/>
          </ac:spMkLst>
        </pc:spChg>
        <pc:grpChg chg="add del">
          <ac:chgData name="Gujar, Rajeev" userId="cf83d116-9a55-4a69-a6bd-6d092d797909" providerId="ADAL" clId="{D9BB264C-CAFE-4F7F-9ECA-D98AC3D216EA}" dt="2024-09-10T13:35:03.377" v="512" actId="26606"/>
          <ac:grpSpMkLst>
            <pc:docMk/>
            <pc:sldMk cId="1816241015" sldId="262"/>
            <ac:grpSpMk id="4123" creationId="{364A290D-B7BC-40B4-AB97-0C801BCCE267}"/>
          </ac:grpSpMkLst>
        </pc:grpChg>
        <pc:picChg chg="add mod ord">
          <ac:chgData name="Gujar, Rajeev" userId="cf83d116-9a55-4a69-a6bd-6d092d797909" providerId="ADAL" clId="{D9BB264C-CAFE-4F7F-9ECA-D98AC3D216EA}" dt="2024-09-10T13:36:48.891" v="535" actId="14100"/>
          <ac:picMkLst>
            <pc:docMk/>
            <pc:sldMk cId="1816241015" sldId="262"/>
            <ac:picMk id="5" creationId="{0283BFAA-63F4-3319-2848-057893184971}"/>
          </ac:picMkLst>
        </pc:picChg>
        <pc:picChg chg="mod ord">
          <ac:chgData name="Gujar, Rajeev" userId="cf83d116-9a55-4a69-a6bd-6d092d797909" providerId="ADAL" clId="{D9BB264C-CAFE-4F7F-9ECA-D98AC3D216EA}" dt="2024-09-10T13:35:40.493" v="525" actId="14100"/>
          <ac:picMkLst>
            <pc:docMk/>
            <pc:sldMk cId="1816241015" sldId="262"/>
            <ac:picMk id="4098" creationId="{EE1B0808-48C5-27CC-1566-081D9E23487F}"/>
          </ac:picMkLst>
        </pc:picChg>
        <pc:cxnChg chg="add del">
          <ac:chgData name="Gujar, Rajeev" userId="cf83d116-9a55-4a69-a6bd-6d092d797909" providerId="ADAL" clId="{D9BB264C-CAFE-4F7F-9ECA-D98AC3D216EA}" dt="2024-09-10T13:34:59.654" v="508" actId="26606"/>
          <ac:cxnSpMkLst>
            <pc:docMk/>
            <pc:sldMk cId="1816241015" sldId="262"/>
            <ac:cxnSpMk id="4112" creationId="{EEA38897-7BA3-4408-8083-3235339C4A60}"/>
          </ac:cxnSpMkLst>
        </pc:cxnChg>
        <pc:cxnChg chg="add del">
          <ac:chgData name="Gujar, Rajeev" userId="cf83d116-9a55-4a69-a6bd-6d092d797909" providerId="ADAL" clId="{D9BB264C-CAFE-4F7F-9ECA-D98AC3D216EA}" dt="2024-09-10T13:34:59.654" v="508" actId="26606"/>
          <ac:cxnSpMkLst>
            <pc:docMk/>
            <pc:sldMk cId="1816241015" sldId="262"/>
            <ac:cxnSpMk id="4114" creationId="{CA240C79-242E-4918-9F28-B101847D1CC6}"/>
          </ac:cxnSpMkLst>
        </pc:cxnChg>
        <pc:cxnChg chg="add del">
          <ac:chgData name="Gujar, Rajeev" userId="cf83d116-9a55-4a69-a6bd-6d092d797909" providerId="ADAL" clId="{D9BB264C-CAFE-4F7F-9ECA-D98AC3D216EA}" dt="2024-09-10T13:34:59.654" v="508" actId="26606"/>
          <ac:cxnSpMkLst>
            <pc:docMk/>
            <pc:sldMk cId="1816241015" sldId="262"/>
            <ac:cxnSpMk id="4116" creationId="{F11AD06B-AB20-4097-8606-5DA00DBACE88}"/>
          </ac:cxnSpMkLst>
        </pc:cxnChg>
      </pc:sldChg>
      <pc:sldChg chg="addSp delSp modSp new mod setBg delDesignElem">
        <pc:chgData name="Gujar, Rajeev" userId="cf83d116-9a55-4a69-a6bd-6d092d797909" providerId="ADAL" clId="{D9BB264C-CAFE-4F7F-9ECA-D98AC3D216EA}" dt="2024-09-10T14:05:02.420" v="792"/>
        <pc:sldMkLst>
          <pc:docMk/>
          <pc:sldMk cId="908472223" sldId="263"/>
        </pc:sldMkLst>
        <pc:spChg chg="mod">
          <ac:chgData name="Gujar, Rajeev" userId="cf83d116-9a55-4a69-a6bd-6d092d797909" providerId="ADAL" clId="{D9BB264C-CAFE-4F7F-9ECA-D98AC3D216EA}" dt="2024-09-10T13:37:17.452" v="540" actId="26606"/>
          <ac:spMkLst>
            <pc:docMk/>
            <pc:sldMk cId="908472223" sldId="263"/>
            <ac:spMk id="2" creationId="{67AD6A36-2E20-059B-0E00-C64CE63831F3}"/>
          </ac:spMkLst>
        </pc:spChg>
        <pc:spChg chg="add del">
          <ac:chgData name="Gujar, Rajeev" userId="cf83d116-9a55-4a69-a6bd-6d092d797909" providerId="ADAL" clId="{D9BB264C-CAFE-4F7F-9ECA-D98AC3D216EA}" dt="2024-09-10T13:37:17.452" v="540" actId="26606"/>
          <ac:spMkLst>
            <pc:docMk/>
            <pc:sldMk cId="908472223" sldId="263"/>
            <ac:spMk id="3" creationId="{BA75E7F7-7DB7-1C91-8BE7-603AAC9FC80F}"/>
          </ac:spMkLst>
        </pc:spChg>
        <pc:spChg chg="add del mod">
          <ac:chgData name="Gujar, Rajeev" userId="cf83d116-9a55-4a69-a6bd-6d092d797909" providerId="ADAL" clId="{D9BB264C-CAFE-4F7F-9ECA-D98AC3D216EA}" dt="2024-09-10T13:37:17.452" v="540" actId="26606"/>
          <ac:spMkLst>
            <pc:docMk/>
            <pc:sldMk cId="908472223" sldId="263"/>
            <ac:spMk id="4" creationId="{95919D91-B6DC-96A5-A2F3-2B02A9F9D028}"/>
          </ac:spMkLst>
        </pc:spChg>
        <pc:spChg chg="add del">
          <ac:chgData name="Gujar, Rajeev" userId="cf83d116-9a55-4a69-a6bd-6d092d797909" providerId="ADAL" clId="{D9BB264C-CAFE-4F7F-9ECA-D98AC3D216EA}" dt="2024-09-10T13:37:13.700" v="537" actId="26606"/>
          <ac:spMkLst>
            <pc:docMk/>
            <pc:sldMk cId="908472223" sldId="263"/>
            <ac:spMk id="10" creationId="{BACC6370-2D7E-4714-9D71-7542949D7D5D}"/>
          </ac:spMkLst>
        </pc:spChg>
        <pc:spChg chg="add del">
          <ac:chgData name="Gujar, Rajeev" userId="cf83d116-9a55-4a69-a6bd-6d092d797909" providerId="ADAL" clId="{D9BB264C-CAFE-4F7F-9ECA-D98AC3D216EA}" dt="2024-09-10T13:37:13.700" v="537" actId="26606"/>
          <ac:spMkLst>
            <pc:docMk/>
            <pc:sldMk cId="908472223" sldId="263"/>
            <ac:spMk id="12" creationId="{F68B3F68-107C-434F-AA38-110D5EA91B85}"/>
          </ac:spMkLst>
        </pc:spChg>
        <pc:spChg chg="add del">
          <ac:chgData name="Gujar, Rajeev" userId="cf83d116-9a55-4a69-a6bd-6d092d797909" providerId="ADAL" clId="{D9BB264C-CAFE-4F7F-9ECA-D98AC3D216EA}" dt="2024-09-10T13:37:13.700" v="537" actId="26606"/>
          <ac:spMkLst>
            <pc:docMk/>
            <pc:sldMk cId="908472223" sldId="263"/>
            <ac:spMk id="14" creationId="{AAD0DBB9-1A4B-4391-81D4-CB19F9AB918A}"/>
          </ac:spMkLst>
        </pc:spChg>
        <pc:spChg chg="add del">
          <ac:chgData name="Gujar, Rajeev" userId="cf83d116-9a55-4a69-a6bd-6d092d797909" providerId="ADAL" clId="{D9BB264C-CAFE-4F7F-9ECA-D98AC3D216EA}" dt="2024-09-10T13:37:13.700" v="537" actId="26606"/>
          <ac:spMkLst>
            <pc:docMk/>
            <pc:sldMk cId="908472223" sldId="263"/>
            <ac:spMk id="16" creationId="{063BBA22-50EA-4C4D-BE05-F1CE4E63AA56}"/>
          </ac:spMkLst>
        </pc:spChg>
        <pc:spChg chg="add del">
          <ac:chgData name="Gujar, Rajeev" userId="cf83d116-9a55-4a69-a6bd-6d092d797909" providerId="ADAL" clId="{D9BB264C-CAFE-4F7F-9ECA-D98AC3D216EA}" dt="2024-09-10T13:37:17.392" v="539" actId="26606"/>
          <ac:spMkLst>
            <pc:docMk/>
            <pc:sldMk cId="908472223" sldId="263"/>
            <ac:spMk id="19" creationId="{345A976A-8DE3-4B67-B94B-2044FDD12899}"/>
          </ac:spMkLst>
        </pc:spChg>
        <pc:spChg chg="add del">
          <ac:chgData name="Gujar, Rajeev" userId="cf83d116-9a55-4a69-a6bd-6d092d797909" providerId="ADAL" clId="{D9BB264C-CAFE-4F7F-9ECA-D98AC3D216EA}" dt="2024-09-10T13:37:17.392" v="539" actId="26606"/>
          <ac:spMkLst>
            <pc:docMk/>
            <pc:sldMk cId="908472223" sldId="263"/>
            <ac:spMk id="25" creationId="{6EAAA1B9-2DDB-49C9-A037-A523D2F13C15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908472223" sldId="263"/>
            <ac:spMk id="30" creationId="{BACC6370-2D7E-4714-9D71-7542949D7D5D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908472223" sldId="263"/>
            <ac:spMk id="31" creationId="{F68B3F68-107C-434F-AA38-110D5EA91B85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908472223" sldId="263"/>
            <ac:spMk id="32" creationId="{AAD0DBB9-1A4B-4391-81D4-CB19F9AB918A}"/>
          </ac:spMkLst>
        </pc:spChg>
        <pc:spChg chg="add del">
          <ac:chgData name="Gujar, Rajeev" userId="cf83d116-9a55-4a69-a6bd-6d092d797909" providerId="ADAL" clId="{D9BB264C-CAFE-4F7F-9ECA-D98AC3D216EA}" dt="2024-09-10T14:05:02.420" v="792"/>
          <ac:spMkLst>
            <pc:docMk/>
            <pc:sldMk cId="908472223" sldId="263"/>
            <ac:spMk id="33" creationId="{063BBA22-50EA-4C4D-BE05-F1CE4E63AA56}"/>
          </ac:spMkLst>
        </pc:spChg>
        <pc:grpChg chg="add del">
          <ac:chgData name="Gujar, Rajeev" userId="cf83d116-9a55-4a69-a6bd-6d092d797909" providerId="ADAL" clId="{D9BB264C-CAFE-4F7F-9ECA-D98AC3D216EA}" dt="2024-09-10T13:37:17.392" v="539" actId="26606"/>
          <ac:grpSpMkLst>
            <pc:docMk/>
            <pc:sldMk cId="908472223" sldId="263"/>
            <ac:grpSpMk id="20" creationId="{08701F99-7E4C-4B92-A4B5-307CDFB7A4DE}"/>
          </ac:grpSpMkLst>
        </pc:grpChg>
        <pc:grpChg chg="add del">
          <ac:chgData name="Gujar, Rajeev" userId="cf83d116-9a55-4a69-a6bd-6d092d797909" providerId="ADAL" clId="{D9BB264C-CAFE-4F7F-9ECA-D98AC3D216EA}" dt="2024-09-10T13:37:17.392" v="539" actId="26606"/>
          <ac:grpSpMkLst>
            <pc:docMk/>
            <pc:sldMk cId="908472223" sldId="263"/>
            <ac:grpSpMk id="26" creationId="{B441F8D5-EBCE-4FB9-91A9-3425971C1F99}"/>
          </ac:grpSpMkLst>
        </pc:grpChg>
        <pc:graphicFrameChg chg="add del">
          <ac:chgData name="Gujar, Rajeev" userId="cf83d116-9a55-4a69-a6bd-6d092d797909" providerId="ADAL" clId="{D9BB264C-CAFE-4F7F-9ECA-D98AC3D216EA}" dt="2024-09-10T13:37:13.700" v="537" actId="26606"/>
          <ac:graphicFrameMkLst>
            <pc:docMk/>
            <pc:sldMk cId="908472223" sldId="263"/>
            <ac:graphicFrameMk id="6" creationId="{E647F678-D6B1-9504-1148-1727CADF8A45}"/>
          </ac:graphicFrameMkLst>
        </pc:graphicFrameChg>
        <pc:graphicFrameChg chg="add del">
          <ac:chgData name="Gujar, Rajeev" userId="cf83d116-9a55-4a69-a6bd-6d092d797909" providerId="ADAL" clId="{D9BB264C-CAFE-4F7F-9ECA-D98AC3D216EA}" dt="2024-09-10T13:37:17.392" v="539" actId="26606"/>
          <ac:graphicFrameMkLst>
            <pc:docMk/>
            <pc:sldMk cId="908472223" sldId="263"/>
            <ac:graphicFrameMk id="28" creationId="{2EA7231C-02F8-931D-2AAE-9AB12E05F5C6}"/>
          </ac:graphicFrameMkLst>
        </pc:graphicFrameChg>
        <pc:graphicFrameChg chg="add">
          <ac:chgData name="Gujar, Rajeev" userId="cf83d116-9a55-4a69-a6bd-6d092d797909" providerId="ADAL" clId="{D9BB264C-CAFE-4F7F-9ECA-D98AC3D216EA}" dt="2024-09-10T13:37:17.452" v="540" actId="26606"/>
          <ac:graphicFrameMkLst>
            <pc:docMk/>
            <pc:sldMk cId="908472223" sldId="263"/>
            <ac:graphicFrameMk id="34" creationId="{E647F678-D6B1-9504-1148-1727CADF8A45}"/>
          </ac:graphicFrameMkLst>
        </pc:graphicFrameChg>
      </pc:sldChg>
      <pc:sldChg chg="new del">
        <pc:chgData name="Gujar, Rajeev" userId="cf83d116-9a55-4a69-a6bd-6d092d797909" providerId="ADAL" clId="{D9BB264C-CAFE-4F7F-9ECA-D98AC3D216EA}" dt="2024-09-10T13:49:31.428" v="700" actId="47"/>
        <pc:sldMkLst>
          <pc:docMk/>
          <pc:sldMk cId="1294326124" sldId="264"/>
        </pc:sldMkLst>
      </pc:sldChg>
      <pc:sldChg chg="addSp delSp modSp add mod ord setBg delDesignElem chgLayout">
        <pc:chgData name="Gujar, Rajeev" userId="cf83d116-9a55-4a69-a6bd-6d092d797909" providerId="ADAL" clId="{D9BB264C-CAFE-4F7F-9ECA-D98AC3D216EA}" dt="2024-09-10T14:11:02.785" v="847" actId="14100"/>
        <pc:sldMkLst>
          <pc:docMk/>
          <pc:sldMk cId="2052744618" sldId="265"/>
        </pc:sldMkLst>
        <pc:spChg chg="mod ord">
          <ac:chgData name="Gujar, Rajeev" userId="cf83d116-9a55-4a69-a6bd-6d092d797909" providerId="ADAL" clId="{D9BB264C-CAFE-4F7F-9ECA-D98AC3D216EA}" dt="2024-09-10T14:11:02.785" v="847" actId="14100"/>
          <ac:spMkLst>
            <pc:docMk/>
            <pc:sldMk cId="2052744618" sldId="265"/>
            <ac:spMk id="2" creationId="{E64938C6-0455-C2EA-3014-DED43908319A}"/>
          </ac:spMkLst>
        </pc:spChg>
        <pc:spChg chg="add del mod">
          <ac:chgData name="Gujar, Rajeev" userId="cf83d116-9a55-4a69-a6bd-6d092d797909" providerId="ADAL" clId="{D9BB264C-CAFE-4F7F-9ECA-D98AC3D216EA}" dt="2024-09-10T13:40:54.308" v="556" actId="26606"/>
          <ac:spMkLst>
            <pc:docMk/>
            <pc:sldMk cId="2052744618" sldId="265"/>
            <ac:spMk id="3" creationId="{8130EB34-09EE-63D4-563E-1EFF71F1D4DF}"/>
          </ac:spMkLst>
        </pc:spChg>
        <pc:spChg chg="add del mod">
          <ac:chgData name="Gujar, Rajeev" userId="cf83d116-9a55-4a69-a6bd-6d092d797909" providerId="ADAL" clId="{D9BB264C-CAFE-4F7F-9ECA-D98AC3D216EA}" dt="2024-09-10T13:40:20.751" v="553" actId="6264"/>
          <ac:spMkLst>
            <pc:docMk/>
            <pc:sldMk cId="2052744618" sldId="265"/>
            <ac:spMk id="4" creationId="{DCCE74B7-34D5-B9B2-E591-B36CC5C9A7ED}"/>
          </ac:spMkLst>
        </pc:spChg>
        <pc:spChg chg="add del mod">
          <ac:chgData name="Gujar, Rajeev" userId="cf83d116-9a55-4a69-a6bd-6d092d797909" providerId="ADAL" clId="{D9BB264C-CAFE-4F7F-9ECA-D98AC3D216EA}" dt="2024-09-10T13:40:20.751" v="553" actId="6264"/>
          <ac:spMkLst>
            <pc:docMk/>
            <pc:sldMk cId="2052744618" sldId="265"/>
            <ac:spMk id="6" creationId="{8361E4B6-60F5-A521-60BE-52C84172FDE9}"/>
          </ac:spMkLst>
        </pc:spChg>
        <pc:spChg chg="add del mod">
          <ac:chgData name="Gujar, Rajeev" userId="cf83d116-9a55-4a69-a6bd-6d092d797909" providerId="ADAL" clId="{D9BB264C-CAFE-4F7F-9ECA-D98AC3D216EA}" dt="2024-09-10T13:40:19.544" v="552" actId="6264"/>
          <ac:spMkLst>
            <pc:docMk/>
            <pc:sldMk cId="2052744618" sldId="265"/>
            <ac:spMk id="7" creationId="{543C6285-D1B6-E1A2-7CB9-3CCC455EF83C}"/>
          </ac:spMkLst>
        </pc:spChg>
        <pc:spChg chg="add del mod">
          <ac:chgData name="Gujar, Rajeev" userId="cf83d116-9a55-4a69-a6bd-6d092d797909" providerId="ADAL" clId="{D9BB264C-CAFE-4F7F-9ECA-D98AC3D216EA}" dt="2024-09-10T13:40:19.544" v="552" actId="6264"/>
          <ac:spMkLst>
            <pc:docMk/>
            <pc:sldMk cId="2052744618" sldId="265"/>
            <ac:spMk id="8" creationId="{CD0E73E8-AA4B-B59A-4633-48D2C8917E3B}"/>
          </ac:spMkLst>
        </pc:spChg>
        <pc:spChg chg="add del">
          <ac:chgData name="Gujar, Rajeev" userId="cf83d116-9a55-4a69-a6bd-6d092d797909" providerId="ADAL" clId="{D9BB264C-CAFE-4F7F-9ECA-D98AC3D216EA}" dt="2024-09-10T13:39:28.304" v="544" actId="26606"/>
          <ac:spMkLst>
            <pc:docMk/>
            <pc:sldMk cId="2052744618" sldId="265"/>
            <ac:spMk id="9" creationId="{BACC6370-2D7E-4714-9D71-7542949D7D5D}"/>
          </ac:spMkLst>
        </pc:spChg>
        <pc:spChg chg="add del">
          <ac:chgData name="Gujar, Rajeev" userId="cf83d116-9a55-4a69-a6bd-6d092d797909" providerId="ADAL" clId="{D9BB264C-CAFE-4F7F-9ECA-D98AC3D216EA}" dt="2024-09-10T13:45:46.753" v="678" actId="26606"/>
          <ac:spMkLst>
            <pc:docMk/>
            <pc:sldMk cId="2052744618" sldId="265"/>
            <ac:spMk id="10" creationId="{BACC6370-2D7E-4714-9D71-7542949D7D5D}"/>
          </ac:spMkLst>
        </pc:spChg>
        <pc:spChg chg="add del">
          <ac:chgData name="Gujar, Rajeev" userId="cf83d116-9a55-4a69-a6bd-6d092d797909" providerId="ADAL" clId="{D9BB264C-CAFE-4F7F-9ECA-D98AC3D216EA}" dt="2024-09-10T13:39:28.304" v="544" actId="26606"/>
          <ac:spMkLst>
            <pc:docMk/>
            <pc:sldMk cId="2052744618" sldId="265"/>
            <ac:spMk id="11" creationId="{F68B3F68-107C-434F-AA38-110D5EA91B85}"/>
          </ac:spMkLst>
        </pc:spChg>
        <pc:spChg chg="add del">
          <ac:chgData name="Gujar, Rajeev" userId="cf83d116-9a55-4a69-a6bd-6d092d797909" providerId="ADAL" clId="{D9BB264C-CAFE-4F7F-9ECA-D98AC3D216EA}" dt="2024-09-10T13:45:46.753" v="678" actId="26606"/>
          <ac:spMkLst>
            <pc:docMk/>
            <pc:sldMk cId="2052744618" sldId="265"/>
            <ac:spMk id="12" creationId="{F68B3F68-107C-434F-AA38-110D5EA91B85}"/>
          </ac:spMkLst>
        </pc:spChg>
        <pc:spChg chg="add del">
          <ac:chgData name="Gujar, Rajeev" userId="cf83d116-9a55-4a69-a6bd-6d092d797909" providerId="ADAL" clId="{D9BB264C-CAFE-4F7F-9ECA-D98AC3D216EA}" dt="2024-09-10T13:39:28.304" v="544" actId="26606"/>
          <ac:spMkLst>
            <pc:docMk/>
            <pc:sldMk cId="2052744618" sldId="265"/>
            <ac:spMk id="13" creationId="{AAD0DBB9-1A4B-4391-81D4-CB19F9AB918A}"/>
          </ac:spMkLst>
        </pc:spChg>
        <pc:spChg chg="add del">
          <ac:chgData name="Gujar, Rajeev" userId="cf83d116-9a55-4a69-a6bd-6d092d797909" providerId="ADAL" clId="{D9BB264C-CAFE-4F7F-9ECA-D98AC3D216EA}" dt="2024-09-10T13:45:46.753" v="678" actId="26606"/>
          <ac:spMkLst>
            <pc:docMk/>
            <pc:sldMk cId="2052744618" sldId="265"/>
            <ac:spMk id="14" creationId="{AAD0DBB9-1A4B-4391-81D4-CB19F9AB918A}"/>
          </ac:spMkLst>
        </pc:spChg>
        <pc:spChg chg="add del">
          <ac:chgData name="Gujar, Rajeev" userId="cf83d116-9a55-4a69-a6bd-6d092d797909" providerId="ADAL" clId="{D9BB264C-CAFE-4F7F-9ECA-D98AC3D216EA}" dt="2024-09-10T13:39:28.304" v="544" actId="26606"/>
          <ac:spMkLst>
            <pc:docMk/>
            <pc:sldMk cId="2052744618" sldId="265"/>
            <ac:spMk id="15" creationId="{063BBA22-50EA-4C4D-BE05-F1CE4E63AA56}"/>
          </ac:spMkLst>
        </pc:spChg>
        <pc:spChg chg="add del">
          <ac:chgData name="Gujar, Rajeev" userId="cf83d116-9a55-4a69-a6bd-6d092d797909" providerId="ADAL" clId="{D9BB264C-CAFE-4F7F-9ECA-D98AC3D216EA}" dt="2024-09-10T13:45:46.753" v="678" actId="26606"/>
          <ac:spMkLst>
            <pc:docMk/>
            <pc:sldMk cId="2052744618" sldId="265"/>
            <ac:spMk id="16" creationId="{063BBA22-50EA-4C4D-BE05-F1CE4E63AA56}"/>
          </ac:spMkLst>
        </pc:spChg>
        <pc:spChg chg="add del">
          <ac:chgData name="Gujar, Rajeev" userId="cf83d116-9a55-4a69-a6bd-6d092d797909" providerId="ADAL" clId="{D9BB264C-CAFE-4F7F-9ECA-D98AC3D216EA}" dt="2024-09-10T13:39:36.009" v="546" actId="26606"/>
          <ac:spMkLst>
            <pc:docMk/>
            <pc:sldMk cId="2052744618" sldId="265"/>
            <ac:spMk id="17" creationId="{BACC6370-2D7E-4714-9D71-7542949D7D5D}"/>
          </ac:spMkLst>
        </pc:spChg>
        <pc:spChg chg="add del">
          <ac:chgData name="Gujar, Rajeev" userId="cf83d116-9a55-4a69-a6bd-6d092d797909" providerId="ADAL" clId="{D9BB264C-CAFE-4F7F-9ECA-D98AC3D216EA}" dt="2024-09-10T13:39:36.009" v="546" actId="26606"/>
          <ac:spMkLst>
            <pc:docMk/>
            <pc:sldMk cId="2052744618" sldId="265"/>
            <ac:spMk id="18" creationId="{F68B3F68-107C-434F-AA38-110D5EA91B85}"/>
          </ac:spMkLst>
        </pc:spChg>
        <pc:spChg chg="add del">
          <ac:chgData name="Gujar, Rajeev" userId="cf83d116-9a55-4a69-a6bd-6d092d797909" providerId="ADAL" clId="{D9BB264C-CAFE-4F7F-9ECA-D98AC3D216EA}" dt="2024-09-10T13:39:36.009" v="546" actId="26606"/>
          <ac:spMkLst>
            <pc:docMk/>
            <pc:sldMk cId="2052744618" sldId="265"/>
            <ac:spMk id="19" creationId="{AAD0DBB9-1A4B-4391-81D4-CB19F9AB918A}"/>
          </ac:spMkLst>
        </pc:spChg>
        <pc:spChg chg="add del">
          <ac:chgData name="Gujar, Rajeev" userId="cf83d116-9a55-4a69-a6bd-6d092d797909" providerId="ADAL" clId="{D9BB264C-CAFE-4F7F-9ECA-D98AC3D216EA}" dt="2024-09-10T13:39:36.009" v="546" actId="26606"/>
          <ac:spMkLst>
            <pc:docMk/>
            <pc:sldMk cId="2052744618" sldId="265"/>
            <ac:spMk id="20" creationId="{063BBA22-50EA-4C4D-BE05-F1CE4E63AA56}"/>
          </ac:spMkLst>
        </pc:spChg>
        <pc:spChg chg="add del">
          <ac:chgData name="Gujar, Rajeev" userId="cf83d116-9a55-4a69-a6bd-6d092d797909" providerId="ADAL" clId="{D9BB264C-CAFE-4F7F-9ECA-D98AC3D216EA}" dt="2024-09-10T13:39:37.824" v="548" actId="26606"/>
          <ac:spMkLst>
            <pc:docMk/>
            <pc:sldMk cId="2052744618" sldId="265"/>
            <ac:spMk id="23" creationId="{BACC6370-2D7E-4714-9D71-7542949D7D5D}"/>
          </ac:spMkLst>
        </pc:spChg>
        <pc:spChg chg="add del">
          <ac:chgData name="Gujar, Rajeev" userId="cf83d116-9a55-4a69-a6bd-6d092d797909" providerId="ADAL" clId="{D9BB264C-CAFE-4F7F-9ECA-D98AC3D216EA}" dt="2024-09-10T13:39:37.824" v="548" actId="26606"/>
          <ac:spMkLst>
            <pc:docMk/>
            <pc:sldMk cId="2052744618" sldId="265"/>
            <ac:spMk id="24" creationId="{F68B3F68-107C-434F-AA38-110D5EA91B85}"/>
          </ac:spMkLst>
        </pc:spChg>
        <pc:spChg chg="add del">
          <ac:chgData name="Gujar, Rajeev" userId="cf83d116-9a55-4a69-a6bd-6d092d797909" providerId="ADAL" clId="{D9BB264C-CAFE-4F7F-9ECA-D98AC3D216EA}" dt="2024-09-10T13:39:37.824" v="548" actId="26606"/>
          <ac:spMkLst>
            <pc:docMk/>
            <pc:sldMk cId="2052744618" sldId="265"/>
            <ac:spMk id="25" creationId="{AAD0DBB9-1A4B-4391-81D4-CB19F9AB918A}"/>
          </ac:spMkLst>
        </pc:spChg>
        <pc:spChg chg="add del">
          <ac:chgData name="Gujar, Rajeev" userId="cf83d116-9a55-4a69-a6bd-6d092d797909" providerId="ADAL" clId="{D9BB264C-CAFE-4F7F-9ECA-D98AC3D216EA}" dt="2024-09-10T13:39:37.824" v="548" actId="26606"/>
          <ac:spMkLst>
            <pc:docMk/>
            <pc:sldMk cId="2052744618" sldId="265"/>
            <ac:spMk id="26" creationId="{063BBA22-50EA-4C4D-BE05-F1CE4E63AA56}"/>
          </ac:spMkLst>
        </pc:spChg>
        <pc:spChg chg="add del">
          <ac:chgData name="Gujar, Rajeev" userId="cf83d116-9a55-4a69-a6bd-6d092d797909" providerId="ADAL" clId="{D9BB264C-CAFE-4F7F-9ECA-D98AC3D216EA}" dt="2024-09-10T13:45:22.940" v="673" actId="26606"/>
          <ac:spMkLst>
            <pc:docMk/>
            <pc:sldMk cId="2052744618" sldId="265"/>
            <ac:spMk id="28" creationId="{BACC6370-2D7E-4714-9D71-7542949D7D5D}"/>
          </ac:spMkLst>
        </pc:spChg>
        <pc:spChg chg="add del">
          <ac:chgData name="Gujar, Rajeev" userId="cf83d116-9a55-4a69-a6bd-6d092d797909" providerId="ADAL" clId="{D9BB264C-CAFE-4F7F-9ECA-D98AC3D216EA}" dt="2024-09-10T13:40:21.325" v="554" actId="26606"/>
          <ac:spMkLst>
            <pc:docMk/>
            <pc:sldMk cId="2052744618" sldId="265"/>
            <ac:spMk id="29" creationId="{53B021B3-DE93-4AB7-8A18-CF5F1CED88B8}"/>
          </ac:spMkLst>
        </pc:spChg>
        <pc:spChg chg="add del">
          <ac:chgData name="Gujar, Rajeev" userId="cf83d116-9a55-4a69-a6bd-6d092d797909" providerId="ADAL" clId="{D9BB264C-CAFE-4F7F-9ECA-D98AC3D216EA}" dt="2024-09-10T13:40:21.325" v="554" actId="26606"/>
          <ac:spMkLst>
            <pc:docMk/>
            <pc:sldMk cId="2052744618" sldId="265"/>
            <ac:spMk id="30" creationId="{52D502E5-F6B4-4D58-B4AE-FC466FF15EE8}"/>
          </ac:spMkLst>
        </pc:spChg>
        <pc:spChg chg="add del">
          <ac:chgData name="Gujar, Rajeev" userId="cf83d116-9a55-4a69-a6bd-6d092d797909" providerId="ADAL" clId="{D9BB264C-CAFE-4F7F-9ECA-D98AC3D216EA}" dt="2024-09-10T13:40:21.325" v="554" actId="26606"/>
          <ac:spMkLst>
            <pc:docMk/>
            <pc:sldMk cId="2052744618" sldId="265"/>
            <ac:spMk id="31" creationId="{9DECDBF4-02B6-4BB4-B65B-B8107AD6A9E8}"/>
          </ac:spMkLst>
        </pc:spChg>
        <pc:spChg chg="add del">
          <ac:chgData name="Gujar, Rajeev" userId="cf83d116-9a55-4a69-a6bd-6d092d797909" providerId="ADAL" clId="{D9BB264C-CAFE-4F7F-9ECA-D98AC3D216EA}" dt="2024-09-10T13:45:22.940" v="673" actId="26606"/>
          <ac:spMkLst>
            <pc:docMk/>
            <pc:sldMk cId="2052744618" sldId="265"/>
            <ac:spMk id="33" creationId="{063BBA22-50EA-4C4D-BE05-F1CE4E63AA56}"/>
          </ac:spMkLst>
        </pc:spChg>
        <pc:spChg chg="add del">
          <ac:chgData name="Gujar, Rajeev" userId="cf83d116-9a55-4a69-a6bd-6d092d797909" providerId="ADAL" clId="{D9BB264C-CAFE-4F7F-9ECA-D98AC3D216EA}" dt="2024-09-10T13:45:22.940" v="673" actId="26606"/>
          <ac:spMkLst>
            <pc:docMk/>
            <pc:sldMk cId="2052744618" sldId="265"/>
            <ac:spMk id="34" creationId="{F68B3F68-107C-434F-AA38-110D5EA91B85}"/>
          </ac:spMkLst>
        </pc:spChg>
        <pc:spChg chg="add del">
          <ac:chgData name="Gujar, Rajeev" userId="cf83d116-9a55-4a69-a6bd-6d092d797909" providerId="ADAL" clId="{D9BB264C-CAFE-4F7F-9ECA-D98AC3D216EA}" dt="2024-09-10T13:45:22.940" v="673" actId="26606"/>
          <ac:spMkLst>
            <pc:docMk/>
            <pc:sldMk cId="2052744618" sldId="265"/>
            <ac:spMk id="35" creationId="{AAD0DBB9-1A4B-4391-81D4-CB19F9AB918A}"/>
          </ac:spMkLst>
        </pc:spChg>
        <pc:spChg chg="add del">
          <ac:chgData name="Gujar, Rajeev" userId="cf83d116-9a55-4a69-a6bd-6d092d797909" providerId="ADAL" clId="{D9BB264C-CAFE-4F7F-9ECA-D98AC3D216EA}" dt="2024-09-10T13:45:28.571" v="675" actId="26606"/>
          <ac:spMkLst>
            <pc:docMk/>
            <pc:sldMk cId="2052744618" sldId="265"/>
            <ac:spMk id="37" creationId="{2659FDB4-FCBE-4A89-B46D-43D4FA54464D}"/>
          </ac:spMkLst>
        </pc:spChg>
        <pc:spChg chg="add del">
          <ac:chgData name="Gujar, Rajeev" userId="cf83d116-9a55-4a69-a6bd-6d092d797909" providerId="ADAL" clId="{D9BB264C-CAFE-4F7F-9ECA-D98AC3D216EA}" dt="2024-09-10T13:45:46.646" v="677" actId="26606"/>
          <ac:spMkLst>
            <pc:docMk/>
            <pc:sldMk cId="2052744618" sldId="265"/>
            <ac:spMk id="43" creationId="{1D63C574-BFD2-41A1-A567-B0C3CC7FDD4F}"/>
          </ac:spMkLst>
        </pc:spChg>
        <pc:spChg chg="add del">
          <ac:chgData name="Gujar, Rajeev" userId="cf83d116-9a55-4a69-a6bd-6d092d797909" providerId="ADAL" clId="{D9BB264C-CAFE-4F7F-9ECA-D98AC3D216EA}" dt="2024-09-10T13:45:46.646" v="677" actId="26606"/>
          <ac:spMkLst>
            <pc:docMk/>
            <pc:sldMk cId="2052744618" sldId="265"/>
            <ac:spMk id="44" creationId="{E2A46BAB-8C31-42B2-90E8-B26DD3E81D37}"/>
          </ac:spMkLst>
        </pc:spChg>
        <pc:spChg chg="add">
          <ac:chgData name="Gujar, Rajeev" userId="cf83d116-9a55-4a69-a6bd-6d092d797909" providerId="ADAL" clId="{D9BB264C-CAFE-4F7F-9ECA-D98AC3D216EA}" dt="2024-09-10T13:45:46.753" v="678" actId="26606"/>
          <ac:spMkLst>
            <pc:docMk/>
            <pc:sldMk cId="2052744618" sldId="265"/>
            <ac:spMk id="52" creationId="{2659FDB4-FCBE-4A89-B46D-43D4FA54464D}"/>
          </ac:spMkLst>
        </pc:spChg>
        <pc:grpChg chg="add del">
          <ac:chgData name="Gujar, Rajeev" userId="cf83d116-9a55-4a69-a6bd-6d092d797909" providerId="ADAL" clId="{D9BB264C-CAFE-4F7F-9ECA-D98AC3D216EA}" dt="2024-09-10T13:45:46.646" v="677" actId="26606"/>
          <ac:grpSpMkLst>
            <pc:docMk/>
            <pc:sldMk cId="2052744618" sldId="265"/>
            <ac:grpSpMk id="45" creationId="{B3F7A3C7-0737-4E57-B30E-8EEFE638B401}"/>
          </ac:grpSpMkLst>
        </pc:grpChg>
        <pc:grpChg chg="add del">
          <ac:chgData name="Gujar, Rajeev" userId="cf83d116-9a55-4a69-a6bd-6d092d797909" providerId="ADAL" clId="{D9BB264C-CAFE-4F7F-9ECA-D98AC3D216EA}" dt="2024-09-10T13:45:46.646" v="677" actId="26606"/>
          <ac:grpSpMkLst>
            <pc:docMk/>
            <pc:sldMk cId="2052744618" sldId="265"/>
            <ac:grpSpMk id="48" creationId="{43F5E015-E085-4624-B431-B42414448684}"/>
          </ac:grpSpMkLst>
        </pc:grpChg>
        <pc:graphicFrameChg chg="add del">
          <ac:chgData name="Gujar, Rajeev" userId="cf83d116-9a55-4a69-a6bd-6d092d797909" providerId="ADAL" clId="{D9BB264C-CAFE-4F7F-9ECA-D98AC3D216EA}" dt="2024-09-10T13:39:28.304" v="544" actId="26606"/>
          <ac:graphicFrameMkLst>
            <pc:docMk/>
            <pc:sldMk cId="2052744618" sldId="265"/>
            <ac:graphicFrameMk id="5" creationId="{A8595008-C631-E4FA-94D4-A5AD36ACF431}"/>
          </ac:graphicFrameMkLst>
        </pc:graphicFrameChg>
        <pc:graphicFrameChg chg="add del">
          <ac:chgData name="Gujar, Rajeev" userId="cf83d116-9a55-4a69-a6bd-6d092d797909" providerId="ADAL" clId="{D9BB264C-CAFE-4F7F-9ECA-D98AC3D216EA}" dt="2024-09-10T13:39:36.009" v="546" actId="26606"/>
          <ac:graphicFrameMkLst>
            <pc:docMk/>
            <pc:sldMk cId="2052744618" sldId="265"/>
            <ac:graphicFrameMk id="21" creationId="{A2082952-677B-4744-2CF0-94835C6F47B0}"/>
          </ac:graphicFrameMkLst>
        </pc:graphicFrameChg>
        <pc:graphicFrameChg chg="add mod modGraphic">
          <ac:chgData name="Gujar, Rajeev" userId="cf83d116-9a55-4a69-a6bd-6d092d797909" providerId="ADAL" clId="{D9BB264C-CAFE-4F7F-9ECA-D98AC3D216EA}" dt="2024-09-10T13:45:46.753" v="678" actId="26606"/>
          <ac:graphicFrameMkLst>
            <pc:docMk/>
            <pc:sldMk cId="2052744618" sldId="265"/>
            <ac:graphicFrameMk id="22" creationId="{DD42208A-1F23-EDFD-C56B-754D5D2EFD7D}"/>
          </ac:graphicFrameMkLst>
        </pc:graphicFrameChg>
        <pc:graphicFrameChg chg="add del">
          <ac:chgData name="Gujar, Rajeev" userId="cf83d116-9a55-4a69-a6bd-6d092d797909" providerId="ADAL" clId="{D9BB264C-CAFE-4F7F-9ECA-D98AC3D216EA}" dt="2024-09-10T13:39:37.824" v="548" actId="26606"/>
          <ac:graphicFrameMkLst>
            <pc:docMk/>
            <pc:sldMk cId="2052744618" sldId="265"/>
            <ac:graphicFrameMk id="27" creationId="{A8595008-C631-E4FA-94D4-A5AD36ACF431}"/>
          </ac:graphicFrameMkLst>
        </pc:graphicFrameChg>
        <pc:graphicFrameChg chg="add del mod ord">
          <ac:chgData name="Gujar, Rajeev" userId="cf83d116-9a55-4a69-a6bd-6d092d797909" providerId="ADAL" clId="{D9BB264C-CAFE-4F7F-9ECA-D98AC3D216EA}" dt="2024-09-10T13:40:21.325" v="554" actId="26606"/>
          <ac:graphicFrameMkLst>
            <pc:docMk/>
            <pc:sldMk cId="2052744618" sldId="265"/>
            <ac:graphicFrameMk id="32" creationId="{AAA3075A-D500-5F04-4F59-DBC481D3F050}"/>
          </ac:graphicFrameMkLst>
        </pc:graphicFrameChg>
        <pc:cxnChg chg="add del">
          <ac:chgData name="Gujar, Rajeev" userId="cf83d116-9a55-4a69-a6bd-6d092d797909" providerId="ADAL" clId="{D9BB264C-CAFE-4F7F-9ECA-D98AC3D216EA}" dt="2024-09-10T13:45:28.571" v="675" actId="26606"/>
          <ac:cxnSpMkLst>
            <pc:docMk/>
            <pc:sldMk cId="2052744618" sldId="265"/>
            <ac:cxnSpMk id="38" creationId="{C8F51B3F-8331-4E4A-AE96-D47B1006EEAD}"/>
          </ac:cxnSpMkLst>
        </pc:cxnChg>
        <pc:cxnChg chg="add">
          <ac:chgData name="Gujar, Rajeev" userId="cf83d116-9a55-4a69-a6bd-6d092d797909" providerId="ADAL" clId="{D9BB264C-CAFE-4F7F-9ECA-D98AC3D216EA}" dt="2024-09-10T13:45:46.753" v="678" actId="26606"/>
          <ac:cxnSpMkLst>
            <pc:docMk/>
            <pc:sldMk cId="2052744618" sldId="265"/>
            <ac:cxnSpMk id="53" creationId="{C8F51B3F-8331-4E4A-AE96-D47B1006EEAD}"/>
          </ac:cxnSpMkLst>
        </pc:cxnChg>
      </pc:sldChg>
      <pc:sldChg chg="add ord">
        <pc:chgData name="Gujar, Rajeev" userId="cf83d116-9a55-4a69-a6bd-6d092d797909" providerId="ADAL" clId="{D9BB264C-CAFE-4F7F-9ECA-D98AC3D216EA}" dt="2024-09-10T13:47:01.417" v="684"/>
        <pc:sldMkLst>
          <pc:docMk/>
          <pc:sldMk cId="3538693914" sldId="266"/>
        </pc:sldMkLst>
      </pc:sldChg>
      <pc:sldChg chg="modSp add mod ord">
        <pc:chgData name="Gujar, Rajeev" userId="cf83d116-9a55-4a69-a6bd-6d092d797909" providerId="ADAL" clId="{D9BB264C-CAFE-4F7F-9ECA-D98AC3D216EA}" dt="2024-09-10T13:47:54.067" v="692" actId="20577"/>
        <pc:sldMkLst>
          <pc:docMk/>
          <pc:sldMk cId="261822837" sldId="267"/>
        </pc:sldMkLst>
        <pc:spChg chg="mod">
          <ac:chgData name="Gujar, Rajeev" userId="cf83d116-9a55-4a69-a6bd-6d092d797909" providerId="ADAL" clId="{D9BB264C-CAFE-4F7F-9ECA-D98AC3D216EA}" dt="2024-09-10T13:47:49.418" v="689" actId="20577"/>
          <ac:spMkLst>
            <pc:docMk/>
            <pc:sldMk cId="261822837" sldId="267"/>
            <ac:spMk id="16" creationId="{BC19122C-4EED-DF5D-90DB-39863069C925}"/>
          </ac:spMkLst>
        </pc:spChg>
        <pc:spChg chg="mod">
          <ac:chgData name="Gujar, Rajeev" userId="cf83d116-9a55-4a69-a6bd-6d092d797909" providerId="ADAL" clId="{D9BB264C-CAFE-4F7F-9ECA-D98AC3D216EA}" dt="2024-09-10T13:47:54.067" v="692" actId="20577"/>
          <ac:spMkLst>
            <pc:docMk/>
            <pc:sldMk cId="261822837" sldId="267"/>
            <ac:spMk id="17" creationId="{2DF9870B-534D-4F80-0A6D-424DB2553336}"/>
          </ac:spMkLst>
        </pc:spChg>
      </pc:sldChg>
      <pc:sldChg chg="addSp delSp modSp add mod ord setBg">
        <pc:chgData name="Gujar, Rajeev" userId="cf83d116-9a55-4a69-a6bd-6d092d797909" providerId="ADAL" clId="{D9BB264C-CAFE-4F7F-9ECA-D98AC3D216EA}" dt="2024-09-10T13:51:51.165" v="724" actId="20577"/>
        <pc:sldMkLst>
          <pc:docMk/>
          <pc:sldMk cId="283313532" sldId="268"/>
        </pc:sldMkLst>
        <pc:spChg chg="mod">
          <ac:chgData name="Gujar, Rajeev" userId="cf83d116-9a55-4a69-a6bd-6d092d797909" providerId="ADAL" clId="{D9BB264C-CAFE-4F7F-9ECA-D98AC3D216EA}" dt="2024-09-10T13:51:51.165" v="724" actId="20577"/>
          <ac:spMkLst>
            <pc:docMk/>
            <pc:sldMk cId="283313532" sldId="268"/>
            <ac:spMk id="4" creationId="{4C622D0C-08EB-2143-4C83-63D1E6A56954}"/>
          </ac:spMkLst>
        </pc:spChg>
        <pc:spChg chg="add del">
          <ac:chgData name="Gujar, Rajeev" userId="cf83d116-9a55-4a69-a6bd-6d092d797909" providerId="ADAL" clId="{D9BB264C-CAFE-4F7F-9ECA-D98AC3D216EA}" dt="2024-09-10T13:50:44.220" v="706" actId="26606"/>
          <ac:spMkLst>
            <pc:docMk/>
            <pc:sldMk cId="283313532" sldId="268"/>
            <ac:spMk id="9" creationId="{B6FACB3C-9069-4791-BC5C-0DB7CD19B853}"/>
          </ac:spMkLst>
        </pc:spChg>
        <pc:spChg chg="add del">
          <ac:chgData name="Gujar, Rajeev" userId="cf83d116-9a55-4a69-a6bd-6d092d797909" providerId="ADAL" clId="{D9BB264C-CAFE-4F7F-9ECA-D98AC3D216EA}" dt="2024-09-10T13:50:44.220" v="706" actId="26606"/>
          <ac:spMkLst>
            <pc:docMk/>
            <pc:sldMk cId="283313532" sldId="268"/>
            <ac:spMk id="11" creationId="{71F2038E-D777-4B76-81DD-DD13EE91B9DD}"/>
          </ac:spMkLst>
        </pc:spChg>
        <pc:spChg chg="add del">
          <ac:chgData name="Gujar, Rajeev" userId="cf83d116-9a55-4a69-a6bd-6d092d797909" providerId="ADAL" clId="{D9BB264C-CAFE-4F7F-9ECA-D98AC3D216EA}" dt="2024-09-10T13:50:47.911" v="708" actId="26606"/>
          <ac:spMkLst>
            <pc:docMk/>
            <pc:sldMk cId="283313532" sldId="268"/>
            <ac:spMk id="19" creationId="{7DE220E6-BA55-4F04-B3C4-F4985F3E77AF}"/>
          </ac:spMkLst>
        </pc:spChg>
        <pc:spChg chg="add del">
          <ac:chgData name="Gujar, Rajeev" userId="cf83d116-9a55-4a69-a6bd-6d092d797909" providerId="ADAL" clId="{D9BB264C-CAFE-4F7F-9ECA-D98AC3D216EA}" dt="2024-09-10T13:50:47.911" v="708" actId="26606"/>
          <ac:spMkLst>
            <pc:docMk/>
            <pc:sldMk cId="283313532" sldId="268"/>
            <ac:spMk id="20" creationId="{5AE190BC-D2FD-433E-AB89-0DF68EFD6D09}"/>
          </ac:spMkLst>
        </pc:spChg>
        <pc:spChg chg="add del">
          <ac:chgData name="Gujar, Rajeev" userId="cf83d116-9a55-4a69-a6bd-6d092d797909" providerId="ADAL" clId="{D9BB264C-CAFE-4F7F-9ECA-D98AC3D216EA}" dt="2024-09-10T13:50:47.911" v="708" actId="26606"/>
          <ac:spMkLst>
            <pc:docMk/>
            <pc:sldMk cId="283313532" sldId="268"/>
            <ac:spMk id="21" creationId="{43E8FEA2-54EE-4F84-B5DB-A055A7D805EE}"/>
          </ac:spMkLst>
        </pc:spChg>
        <pc:spChg chg="add">
          <ac:chgData name="Gujar, Rajeev" userId="cf83d116-9a55-4a69-a6bd-6d092d797909" providerId="ADAL" clId="{D9BB264C-CAFE-4F7F-9ECA-D98AC3D216EA}" dt="2024-09-10T13:50:47.949" v="709" actId="26606"/>
          <ac:spMkLst>
            <pc:docMk/>
            <pc:sldMk cId="283313532" sldId="268"/>
            <ac:spMk id="23" creationId="{B6FACB3C-9069-4791-BC5C-0DB7CD19B853}"/>
          </ac:spMkLst>
        </pc:spChg>
        <pc:spChg chg="add">
          <ac:chgData name="Gujar, Rajeev" userId="cf83d116-9a55-4a69-a6bd-6d092d797909" providerId="ADAL" clId="{D9BB264C-CAFE-4F7F-9ECA-D98AC3D216EA}" dt="2024-09-10T13:50:47.949" v="709" actId="26606"/>
          <ac:spMkLst>
            <pc:docMk/>
            <pc:sldMk cId="283313532" sldId="268"/>
            <ac:spMk id="24" creationId="{71F2038E-D777-4B76-81DD-DD13EE91B9DD}"/>
          </ac:spMkLst>
        </pc:spChg>
        <pc:grpChg chg="add del">
          <ac:chgData name="Gujar, Rajeev" userId="cf83d116-9a55-4a69-a6bd-6d092d797909" providerId="ADAL" clId="{D9BB264C-CAFE-4F7F-9ECA-D98AC3D216EA}" dt="2024-09-10T13:50:44.220" v="706" actId="26606"/>
          <ac:grpSpMkLst>
            <pc:docMk/>
            <pc:sldMk cId="283313532" sldId="268"/>
            <ac:grpSpMk id="13" creationId="{DD354807-230F-4402-B1B9-F733A8F1F190}"/>
          </ac:grpSpMkLst>
        </pc:grpChg>
        <pc:grpChg chg="add">
          <ac:chgData name="Gujar, Rajeev" userId="cf83d116-9a55-4a69-a6bd-6d092d797909" providerId="ADAL" clId="{D9BB264C-CAFE-4F7F-9ECA-D98AC3D216EA}" dt="2024-09-10T13:50:47.949" v="709" actId="26606"/>
          <ac:grpSpMkLst>
            <pc:docMk/>
            <pc:sldMk cId="283313532" sldId="268"/>
            <ac:grpSpMk id="25" creationId="{DD354807-230F-4402-B1B9-F733A8F1F190}"/>
          </ac:grpSpMkLst>
        </pc:grpChg>
        <pc:picChg chg="mod ord">
          <ac:chgData name="Gujar, Rajeev" userId="cf83d116-9a55-4a69-a6bd-6d092d797909" providerId="ADAL" clId="{D9BB264C-CAFE-4F7F-9ECA-D98AC3D216EA}" dt="2024-09-10T13:50:58.375" v="712" actId="1076"/>
          <ac:picMkLst>
            <pc:docMk/>
            <pc:sldMk cId="283313532" sldId="268"/>
            <ac:picMk id="3" creationId="{C9E5FC08-003E-52BA-4FC3-5386632163A7}"/>
          </ac:picMkLst>
        </pc:picChg>
      </pc:sldChg>
      <pc:sldChg chg="addSp modSp add mod setBg">
        <pc:chgData name="Gujar, Rajeev" userId="cf83d116-9a55-4a69-a6bd-6d092d797909" providerId="ADAL" clId="{D9BB264C-CAFE-4F7F-9ECA-D98AC3D216EA}" dt="2024-09-10T13:55:01.550" v="777" actId="20577"/>
        <pc:sldMkLst>
          <pc:docMk/>
          <pc:sldMk cId="2000443770" sldId="269"/>
        </pc:sldMkLst>
        <pc:spChg chg="mod">
          <ac:chgData name="Gujar, Rajeev" userId="cf83d116-9a55-4a69-a6bd-6d092d797909" providerId="ADAL" clId="{D9BB264C-CAFE-4F7F-9ECA-D98AC3D216EA}" dt="2024-09-10T13:55:01.550" v="777" actId="20577"/>
          <ac:spMkLst>
            <pc:docMk/>
            <pc:sldMk cId="2000443770" sldId="269"/>
            <ac:spMk id="5" creationId="{FCF7B62A-127B-7AD5-0E7C-CE10C1FF7BC9}"/>
          </ac:spMkLst>
        </pc:spChg>
        <pc:spChg chg="add">
          <ac:chgData name="Gujar, Rajeev" userId="cf83d116-9a55-4a69-a6bd-6d092d797909" providerId="ADAL" clId="{D9BB264C-CAFE-4F7F-9ECA-D98AC3D216EA}" dt="2024-09-10T13:52:28.768" v="725" actId="26606"/>
          <ac:spMkLst>
            <pc:docMk/>
            <pc:sldMk cId="2000443770" sldId="269"/>
            <ac:spMk id="10" creationId="{7DE220E6-BA55-4F04-B3C4-F4985F3E77AF}"/>
          </ac:spMkLst>
        </pc:spChg>
        <pc:spChg chg="add">
          <ac:chgData name="Gujar, Rajeev" userId="cf83d116-9a55-4a69-a6bd-6d092d797909" providerId="ADAL" clId="{D9BB264C-CAFE-4F7F-9ECA-D98AC3D216EA}" dt="2024-09-10T13:52:28.768" v="725" actId="26606"/>
          <ac:spMkLst>
            <pc:docMk/>
            <pc:sldMk cId="2000443770" sldId="269"/>
            <ac:spMk id="12" creationId="{5AE190BC-D2FD-433E-AB89-0DF68EFD6D09}"/>
          </ac:spMkLst>
        </pc:spChg>
        <pc:spChg chg="add">
          <ac:chgData name="Gujar, Rajeev" userId="cf83d116-9a55-4a69-a6bd-6d092d797909" providerId="ADAL" clId="{D9BB264C-CAFE-4F7F-9ECA-D98AC3D216EA}" dt="2024-09-10T13:52:28.768" v="725" actId="26606"/>
          <ac:spMkLst>
            <pc:docMk/>
            <pc:sldMk cId="2000443770" sldId="269"/>
            <ac:spMk id="14" creationId="{43E8FEA2-54EE-4F84-B5DB-A055A7D805EE}"/>
          </ac:spMkLst>
        </pc:spChg>
        <pc:picChg chg="mod">
          <ac:chgData name="Gujar, Rajeev" userId="cf83d116-9a55-4a69-a6bd-6d092d797909" providerId="ADAL" clId="{D9BB264C-CAFE-4F7F-9ECA-D98AC3D216EA}" dt="2024-09-10T13:52:28.768" v="725" actId="26606"/>
          <ac:picMkLst>
            <pc:docMk/>
            <pc:sldMk cId="2000443770" sldId="269"/>
            <ac:picMk id="4" creationId="{75C63F9F-ED32-7BEF-CBF1-A5ED396DEE48}"/>
          </ac:picMkLst>
        </pc:picChg>
      </pc:sldChg>
      <pc:sldChg chg="modSp new del">
        <pc:chgData name="Gujar, Rajeev" userId="cf83d116-9a55-4a69-a6bd-6d092d797909" providerId="ADAL" clId="{D9BB264C-CAFE-4F7F-9ECA-D98AC3D216EA}" dt="2024-09-10T14:08:26.710" v="823" actId="47"/>
        <pc:sldMkLst>
          <pc:docMk/>
          <pc:sldMk cId="3707638241" sldId="270"/>
        </pc:sldMkLst>
        <pc:spChg chg="mod">
          <ac:chgData name="Gujar, Rajeev" userId="cf83d116-9a55-4a69-a6bd-6d092d797909" providerId="ADAL" clId="{D9BB264C-CAFE-4F7F-9ECA-D98AC3D216EA}" dt="2024-09-10T14:05:02.420" v="792"/>
          <ac:spMkLst>
            <pc:docMk/>
            <pc:sldMk cId="3707638241" sldId="270"/>
            <ac:spMk id="2" creationId="{7248C3A8-3CBA-ECA8-93CD-6CAE52170827}"/>
          </ac:spMkLst>
        </pc:spChg>
        <pc:spChg chg="mod">
          <ac:chgData name="Gujar, Rajeev" userId="cf83d116-9a55-4a69-a6bd-6d092d797909" providerId="ADAL" clId="{D9BB264C-CAFE-4F7F-9ECA-D98AC3D216EA}" dt="2024-09-10T14:05:02.420" v="792"/>
          <ac:spMkLst>
            <pc:docMk/>
            <pc:sldMk cId="3707638241" sldId="270"/>
            <ac:spMk id="3" creationId="{B52C23B2-2F16-D33E-AA3C-BCCFE8D849C3}"/>
          </ac:spMkLst>
        </pc:spChg>
        <pc:spChg chg="mod">
          <ac:chgData name="Gujar, Rajeev" userId="cf83d116-9a55-4a69-a6bd-6d092d797909" providerId="ADAL" clId="{D9BB264C-CAFE-4F7F-9ECA-D98AC3D216EA}" dt="2024-09-10T14:05:02.420" v="792"/>
          <ac:spMkLst>
            <pc:docMk/>
            <pc:sldMk cId="3707638241" sldId="270"/>
            <ac:spMk id="4" creationId="{DCA0E1CE-1262-CE3A-FD21-C4C6C7C8CF09}"/>
          </ac:spMkLst>
        </pc:spChg>
      </pc:sldChg>
      <pc:sldChg chg="addSp delSp modSp new mod setBg modClrScheme chgLayout">
        <pc:chgData name="Gujar, Rajeev" userId="cf83d116-9a55-4a69-a6bd-6d092d797909" providerId="ADAL" clId="{D9BB264C-CAFE-4F7F-9ECA-D98AC3D216EA}" dt="2024-09-10T14:10:26.929" v="845" actId="255"/>
        <pc:sldMkLst>
          <pc:docMk/>
          <pc:sldMk cId="2925525266" sldId="271"/>
        </pc:sldMkLst>
        <pc:spChg chg="del mod ord">
          <ac:chgData name="Gujar, Rajeev" userId="cf83d116-9a55-4a69-a6bd-6d092d797909" providerId="ADAL" clId="{D9BB264C-CAFE-4F7F-9ECA-D98AC3D216EA}" dt="2024-09-10T14:09:39.344" v="829" actId="700"/>
          <ac:spMkLst>
            <pc:docMk/>
            <pc:sldMk cId="2925525266" sldId="271"/>
            <ac:spMk id="2" creationId="{57F3C4D4-D997-8E11-C202-83489450A4E4}"/>
          </ac:spMkLst>
        </pc:spChg>
        <pc:spChg chg="del mod">
          <ac:chgData name="Gujar, Rajeev" userId="cf83d116-9a55-4a69-a6bd-6d092d797909" providerId="ADAL" clId="{D9BB264C-CAFE-4F7F-9ECA-D98AC3D216EA}" dt="2024-09-10T14:09:39.344" v="829" actId="700"/>
          <ac:spMkLst>
            <pc:docMk/>
            <pc:sldMk cId="2925525266" sldId="271"/>
            <ac:spMk id="3" creationId="{F6A3FA35-E2D4-C651-52D8-F684BB76944F}"/>
          </ac:spMkLst>
        </pc:spChg>
        <pc:spChg chg="add mod ord">
          <ac:chgData name="Gujar, Rajeev" userId="cf83d116-9a55-4a69-a6bd-6d092d797909" providerId="ADAL" clId="{D9BB264C-CAFE-4F7F-9ECA-D98AC3D216EA}" dt="2024-09-10T14:10:26.929" v="845" actId="255"/>
          <ac:spMkLst>
            <pc:docMk/>
            <pc:sldMk cId="2925525266" sldId="271"/>
            <ac:spMk id="4" creationId="{3A685CE7-16B0-162F-511A-27882FDFBBBD}"/>
          </ac:spMkLst>
        </pc:spChg>
        <pc:spChg chg="add del">
          <ac:chgData name="Gujar, Rajeev" userId="cf83d116-9a55-4a69-a6bd-6d092d797909" providerId="ADAL" clId="{D9BB264C-CAFE-4F7F-9ECA-D98AC3D216EA}" dt="2024-09-10T14:10:12.516" v="843" actId="26606"/>
          <ac:spMkLst>
            <pc:docMk/>
            <pc:sldMk cId="2925525266" sldId="271"/>
            <ac:spMk id="11" creationId="{A3363022-C969-41E9-8EB2-E4C94908C1FA}"/>
          </ac:spMkLst>
        </pc:spChg>
        <pc:spChg chg="add del">
          <ac:chgData name="Gujar, Rajeev" userId="cf83d116-9a55-4a69-a6bd-6d092d797909" providerId="ADAL" clId="{D9BB264C-CAFE-4F7F-9ECA-D98AC3D216EA}" dt="2024-09-10T14:10:12.516" v="843" actId="26606"/>
          <ac:spMkLst>
            <pc:docMk/>
            <pc:sldMk cId="2925525266" sldId="271"/>
            <ac:spMk id="13" creationId="{8D1AD6B3-BE88-4CEB-BA17-790657CC4729}"/>
          </ac:spMkLst>
        </pc:spChg>
        <pc:spChg chg="add">
          <ac:chgData name="Gujar, Rajeev" userId="cf83d116-9a55-4a69-a6bd-6d092d797909" providerId="ADAL" clId="{D9BB264C-CAFE-4F7F-9ECA-D98AC3D216EA}" dt="2024-09-10T14:10:12.516" v="843" actId="26606"/>
          <ac:spMkLst>
            <pc:docMk/>
            <pc:sldMk cId="2925525266" sldId="271"/>
            <ac:spMk id="23" creationId="{DF05ACD0-FF4A-4F8F-B5C5-6A4EBD0D1B38}"/>
          </ac:spMkLst>
        </pc:spChg>
        <pc:spChg chg="add">
          <ac:chgData name="Gujar, Rajeev" userId="cf83d116-9a55-4a69-a6bd-6d092d797909" providerId="ADAL" clId="{D9BB264C-CAFE-4F7F-9ECA-D98AC3D216EA}" dt="2024-09-10T14:10:12.516" v="843" actId="26606"/>
          <ac:spMkLst>
            <pc:docMk/>
            <pc:sldMk cId="2925525266" sldId="271"/>
            <ac:spMk id="25" creationId="{4C9AFA28-B5ED-4346-9AF7-68A157F16C7E}"/>
          </ac:spMkLst>
        </pc:spChg>
        <pc:grpChg chg="add del">
          <ac:chgData name="Gujar, Rajeev" userId="cf83d116-9a55-4a69-a6bd-6d092d797909" providerId="ADAL" clId="{D9BB264C-CAFE-4F7F-9ECA-D98AC3D216EA}" dt="2024-09-10T14:10:12.516" v="843" actId="26606"/>
          <ac:grpSpMkLst>
            <pc:docMk/>
            <pc:sldMk cId="2925525266" sldId="271"/>
            <ac:grpSpMk id="15" creationId="{89D1390B-7E13-4B4F-9CB2-391063412E54}"/>
          </ac:grpSpMkLst>
        </pc:grpChg>
        <pc:picChg chg="add mod">
          <ac:chgData name="Gujar, Rajeev" userId="cf83d116-9a55-4a69-a6bd-6d092d797909" providerId="ADAL" clId="{D9BB264C-CAFE-4F7F-9ECA-D98AC3D216EA}" dt="2024-09-10T14:10:12.516" v="843" actId="26606"/>
          <ac:picMkLst>
            <pc:docMk/>
            <pc:sldMk cId="2925525266" sldId="271"/>
            <ac:picMk id="8" creationId="{7432D81A-8CD3-DE08-B4B8-9C0D4B6CF23B}"/>
          </ac:picMkLst>
        </pc:picChg>
      </pc:sldChg>
      <pc:sldChg chg="addSp delSp modSp add mod delDesignElem">
        <pc:chgData name="Gujar, Rajeev" userId="cf83d116-9a55-4a69-a6bd-6d092d797909" providerId="ADAL" clId="{D9BB264C-CAFE-4F7F-9ECA-D98AC3D216EA}" dt="2024-09-10T14:06:44.417" v="808" actId="113"/>
        <pc:sldMkLst>
          <pc:docMk/>
          <pc:sldMk cId="26467928" sldId="272"/>
        </pc:sldMkLst>
        <pc:spChg chg="add mod">
          <ac:chgData name="Gujar, Rajeev" userId="cf83d116-9a55-4a69-a6bd-6d092d797909" providerId="ADAL" clId="{D9BB264C-CAFE-4F7F-9ECA-D98AC3D216EA}" dt="2024-09-10T14:06:44.417" v="808" actId="113"/>
          <ac:spMkLst>
            <pc:docMk/>
            <pc:sldMk cId="26467928" sldId="272"/>
            <ac:spMk id="3" creationId="{A5341425-CA28-DBD7-C64F-DAF7C97D5976}"/>
          </ac:spMkLst>
        </pc:spChg>
        <pc:spChg chg="add del">
          <ac:chgData name="Gujar, Rajeev" userId="cf83d116-9a55-4a69-a6bd-6d092d797909" providerId="ADAL" clId="{D9BB264C-CAFE-4F7F-9ECA-D98AC3D216EA}" dt="2024-09-10T14:05:02.937" v="793" actId="26606"/>
          <ac:spMkLst>
            <pc:docMk/>
            <pc:sldMk cId="26467928" sldId="272"/>
            <ac:spMk id="30" creationId="{BACC6370-2D7E-4714-9D71-7542949D7D5D}"/>
          </ac:spMkLst>
        </pc:spChg>
        <pc:spChg chg="add del">
          <ac:chgData name="Gujar, Rajeev" userId="cf83d116-9a55-4a69-a6bd-6d092d797909" providerId="ADAL" clId="{D9BB264C-CAFE-4F7F-9ECA-D98AC3D216EA}" dt="2024-09-10T14:05:02.937" v="793" actId="26606"/>
          <ac:spMkLst>
            <pc:docMk/>
            <pc:sldMk cId="26467928" sldId="272"/>
            <ac:spMk id="31" creationId="{F68B3F68-107C-434F-AA38-110D5EA91B85}"/>
          </ac:spMkLst>
        </pc:spChg>
        <pc:spChg chg="add del">
          <ac:chgData name="Gujar, Rajeev" userId="cf83d116-9a55-4a69-a6bd-6d092d797909" providerId="ADAL" clId="{D9BB264C-CAFE-4F7F-9ECA-D98AC3D216EA}" dt="2024-09-10T14:05:02.937" v="793" actId="26606"/>
          <ac:spMkLst>
            <pc:docMk/>
            <pc:sldMk cId="26467928" sldId="272"/>
            <ac:spMk id="32" creationId="{AAD0DBB9-1A4B-4391-81D4-CB19F9AB918A}"/>
          </ac:spMkLst>
        </pc:spChg>
        <pc:spChg chg="add del">
          <ac:chgData name="Gujar, Rajeev" userId="cf83d116-9a55-4a69-a6bd-6d092d797909" providerId="ADAL" clId="{D9BB264C-CAFE-4F7F-9ECA-D98AC3D216EA}" dt="2024-09-10T14:05:02.937" v="793" actId="26606"/>
          <ac:spMkLst>
            <pc:docMk/>
            <pc:sldMk cId="26467928" sldId="272"/>
            <ac:spMk id="33" creationId="{063BBA22-50EA-4C4D-BE05-F1CE4E63AA56}"/>
          </ac:spMkLst>
        </pc:spChg>
        <pc:spChg chg="add del">
          <ac:chgData name="Gujar, Rajeev" userId="cf83d116-9a55-4a69-a6bd-6d092d797909" providerId="ADAL" clId="{D9BB264C-CAFE-4F7F-9ECA-D98AC3D216EA}" dt="2024-09-10T14:05:02.937" v="793" actId="26606"/>
          <ac:spMkLst>
            <pc:docMk/>
            <pc:sldMk cId="26467928" sldId="272"/>
            <ac:spMk id="39" creationId="{BACC6370-2D7E-4714-9D71-7542949D7D5D}"/>
          </ac:spMkLst>
        </pc:spChg>
        <pc:spChg chg="add del">
          <ac:chgData name="Gujar, Rajeev" userId="cf83d116-9a55-4a69-a6bd-6d092d797909" providerId="ADAL" clId="{D9BB264C-CAFE-4F7F-9ECA-D98AC3D216EA}" dt="2024-09-10T14:05:02.937" v="793" actId="26606"/>
          <ac:spMkLst>
            <pc:docMk/>
            <pc:sldMk cId="26467928" sldId="272"/>
            <ac:spMk id="41" creationId="{F68B3F68-107C-434F-AA38-110D5EA91B85}"/>
          </ac:spMkLst>
        </pc:spChg>
        <pc:spChg chg="add del">
          <ac:chgData name="Gujar, Rajeev" userId="cf83d116-9a55-4a69-a6bd-6d092d797909" providerId="ADAL" clId="{D9BB264C-CAFE-4F7F-9ECA-D98AC3D216EA}" dt="2024-09-10T14:05:02.937" v="793" actId="26606"/>
          <ac:spMkLst>
            <pc:docMk/>
            <pc:sldMk cId="26467928" sldId="272"/>
            <ac:spMk id="43" creationId="{AAD0DBB9-1A4B-4391-81D4-CB19F9AB918A}"/>
          </ac:spMkLst>
        </pc:spChg>
        <pc:spChg chg="add del">
          <ac:chgData name="Gujar, Rajeev" userId="cf83d116-9a55-4a69-a6bd-6d092d797909" providerId="ADAL" clId="{D9BB264C-CAFE-4F7F-9ECA-D98AC3D216EA}" dt="2024-09-10T14:05:02.937" v="793" actId="26606"/>
          <ac:spMkLst>
            <pc:docMk/>
            <pc:sldMk cId="26467928" sldId="272"/>
            <ac:spMk id="45" creationId="{063BBA22-50EA-4C4D-BE05-F1CE4E63AA56}"/>
          </ac:spMkLst>
        </pc:spChg>
        <pc:graphicFrameChg chg="del mod modGraphic">
          <ac:chgData name="Gujar, Rajeev" userId="cf83d116-9a55-4a69-a6bd-6d092d797909" providerId="ADAL" clId="{D9BB264C-CAFE-4F7F-9ECA-D98AC3D216EA}" dt="2024-09-10T14:05:14.574" v="794" actId="478"/>
          <ac:graphicFrameMkLst>
            <pc:docMk/>
            <pc:sldMk cId="26467928" sldId="272"/>
            <ac:graphicFrameMk id="34" creationId="{E647F678-D6B1-9504-1148-1727CADF8A45}"/>
          </ac:graphicFrameMkLst>
        </pc:graphicFrameChg>
      </pc:sldChg>
      <pc:sldChg chg="addSp delSp modSp new mod setBg">
        <pc:chgData name="Gujar, Rajeev" userId="cf83d116-9a55-4a69-a6bd-6d092d797909" providerId="ADAL" clId="{D9BB264C-CAFE-4F7F-9ECA-D98AC3D216EA}" dt="2024-09-10T14:13:12.825" v="852" actId="20577"/>
        <pc:sldMkLst>
          <pc:docMk/>
          <pc:sldMk cId="1815046686" sldId="273"/>
        </pc:sldMkLst>
        <pc:spChg chg="mod">
          <ac:chgData name="Gujar, Rajeev" userId="cf83d116-9a55-4a69-a6bd-6d092d797909" providerId="ADAL" clId="{D9BB264C-CAFE-4F7F-9ECA-D98AC3D216EA}" dt="2024-09-10T14:08:53.753" v="825" actId="26606"/>
          <ac:spMkLst>
            <pc:docMk/>
            <pc:sldMk cId="1815046686" sldId="273"/>
            <ac:spMk id="2" creationId="{278E86F2-7FDC-33DD-00D7-C7D8787A0330}"/>
          </ac:spMkLst>
        </pc:spChg>
        <pc:spChg chg="mod">
          <ac:chgData name="Gujar, Rajeev" userId="cf83d116-9a55-4a69-a6bd-6d092d797909" providerId="ADAL" clId="{D9BB264C-CAFE-4F7F-9ECA-D98AC3D216EA}" dt="2024-09-10T14:13:12.825" v="852" actId="20577"/>
          <ac:spMkLst>
            <pc:docMk/>
            <pc:sldMk cId="1815046686" sldId="273"/>
            <ac:spMk id="3" creationId="{E84A75B2-41AD-EA12-F47D-DDF185158957}"/>
          </ac:spMkLst>
        </pc:spChg>
        <pc:spChg chg="add del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8" creationId="{1B15ED52-F352-441B-82BF-E0EA34836D08}"/>
          </ac:spMkLst>
        </pc:spChg>
        <pc:spChg chg="add del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10" creationId="{3B2E3793-BFE6-45A2-9B7B-E18844431C99}"/>
          </ac:spMkLst>
        </pc:spChg>
        <pc:spChg chg="add del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12" creationId="{BC4C4868-CB8F-4AF9-9CDB-8108F2C19B67}"/>
          </ac:spMkLst>
        </pc:spChg>
        <pc:spChg chg="add del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14" creationId="{375E0459-6403-40CD-989D-56A4407CA12E}"/>
          </ac:spMkLst>
        </pc:spChg>
        <pc:spChg chg="add del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16" creationId="{53E5B1A8-3AC9-4BD1-9BBC-78CA94F2D1BA}"/>
          </ac:spMkLst>
        </pc:spChg>
        <pc:spChg chg="add del">
          <ac:chgData name="Gujar, Rajeev" userId="cf83d116-9a55-4a69-a6bd-6d092d797909" providerId="ADAL" clId="{D9BB264C-CAFE-4F7F-9ECA-D98AC3D216EA}" dt="2024-09-10T14:08:53.753" v="825" actId="26606"/>
          <ac:spMkLst>
            <pc:docMk/>
            <pc:sldMk cId="1815046686" sldId="273"/>
            <ac:spMk id="21" creationId="{DAF1966E-FD40-4A4A-B61B-C4DF7FA05F06}"/>
          </ac:spMkLst>
        </pc:spChg>
        <pc:spChg chg="add del">
          <ac:chgData name="Gujar, Rajeev" userId="cf83d116-9a55-4a69-a6bd-6d092d797909" providerId="ADAL" clId="{D9BB264C-CAFE-4F7F-9ECA-D98AC3D216EA}" dt="2024-09-10T14:08:53.753" v="825" actId="26606"/>
          <ac:spMkLst>
            <pc:docMk/>
            <pc:sldMk cId="1815046686" sldId="273"/>
            <ac:spMk id="23" creationId="{047BFA19-D45E-416B-A404-7AF2F3F27017}"/>
          </ac:spMkLst>
        </pc:spChg>
        <pc:spChg chg="add del">
          <ac:chgData name="Gujar, Rajeev" userId="cf83d116-9a55-4a69-a6bd-6d092d797909" providerId="ADAL" clId="{D9BB264C-CAFE-4F7F-9ECA-D98AC3D216EA}" dt="2024-09-10T14:08:53.753" v="825" actId="26606"/>
          <ac:spMkLst>
            <pc:docMk/>
            <pc:sldMk cId="1815046686" sldId="273"/>
            <ac:spMk id="25" creationId="{8E0105E7-23DB-4CF2-8258-FF47C7620F6E}"/>
          </ac:spMkLst>
        </pc:spChg>
        <pc:spChg chg="add del">
          <ac:chgData name="Gujar, Rajeev" userId="cf83d116-9a55-4a69-a6bd-6d092d797909" providerId="ADAL" clId="{D9BB264C-CAFE-4F7F-9ECA-D98AC3D216EA}" dt="2024-09-10T14:08:53.753" v="825" actId="26606"/>
          <ac:spMkLst>
            <pc:docMk/>
            <pc:sldMk cId="1815046686" sldId="273"/>
            <ac:spMk id="27" creationId="{074B4F7D-14B2-478B-8BF5-01E4E0C5D263}"/>
          </ac:spMkLst>
        </pc:spChg>
        <pc:spChg chg="add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29" creationId="{53E5B1A8-3AC9-4BD1-9BBC-78CA94F2D1BA}"/>
          </ac:spMkLst>
        </pc:spChg>
        <pc:spChg chg="add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30" creationId="{1B15ED52-F352-441B-82BF-E0EA34836D08}"/>
          </ac:spMkLst>
        </pc:spChg>
        <pc:spChg chg="add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31" creationId="{3B2E3793-BFE6-45A2-9B7B-E18844431C99}"/>
          </ac:spMkLst>
        </pc:spChg>
        <pc:spChg chg="add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32" creationId="{BC4C4868-CB8F-4AF9-9CDB-8108F2C19B67}"/>
          </ac:spMkLst>
        </pc:spChg>
        <pc:spChg chg="add">
          <ac:chgData name="Gujar, Rajeev" userId="cf83d116-9a55-4a69-a6bd-6d092d797909" providerId="ADAL" clId="{D9BB264C-CAFE-4F7F-9ECA-D98AC3D216EA}" dt="2024-09-10T14:08:53.772" v="826" actId="26606"/>
          <ac:spMkLst>
            <pc:docMk/>
            <pc:sldMk cId="1815046686" sldId="273"/>
            <ac:spMk id="33" creationId="{375E0459-6403-40CD-989D-56A4407CA12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547586-0155-4617-B5F6-B9F006B3351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945BA5-292C-4281-802B-20324942C0E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Familiarity with facts- Data will be studied and analysed.</a:t>
          </a:r>
          <a:endParaRPr lang="en-US" dirty="0"/>
        </a:p>
      </dgm:t>
    </dgm:pt>
    <dgm:pt modelId="{2E1A64F1-0DD9-4D49-A706-6F13C0D7A2A9}" type="parTrans" cxnId="{3A530590-2943-4D4E-9805-9E8E65D2CFFB}">
      <dgm:prSet/>
      <dgm:spPr/>
      <dgm:t>
        <a:bodyPr/>
        <a:lstStyle/>
        <a:p>
          <a:endParaRPr lang="en-US"/>
        </a:p>
      </dgm:t>
    </dgm:pt>
    <dgm:pt modelId="{FC472785-632C-459A-8AC1-E3B462046FA1}" type="sibTrans" cxnId="{3A530590-2943-4D4E-9805-9E8E65D2CF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570BBB-276D-421E-832E-B92DA869717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Trend Analysis- A quick overview of trends and patterns.</a:t>
          </a:r>
          <a:endParaRPr lang="en-US" dirty="0"/>
        </a:p>
      </dgm:t>
    </dgm:pt>
    <dgm:pt modelId="{0DE39C9F-739D-4518-AA92-738C6D9784B8}" type="parTrans" cxnId="{523B3D71-B87B-4F56-9EA3-EE3441548DA5}">
      <dgm:prSet/>
      <dgm:spPr/>
      <dgm:t>
        <a:bodyPr/>
        <a:lstStyle/>
        <a:p>
          <a:endParaRPr lang="en-US"/>
        </a:p>
      </dgm:t>
    </dgm:pt>
    <dgm:pt modelId="{D976FF90-6DC6-4DB1-8B2F-6816FB6B70FD}" type="sibTrans" cxnId="{523B3D71-B87B-4F56-9EA3-EE3441548D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00A880-0D77-412A-A8AF-FB61EC4166B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Strategic Business Decision- On basis of analysis Better and effective decisions can be made for the growth of the company.</a:t>
          </a:r>
          <a:endParaRPr lang="en-US" dirty="0"/>
        </a:p>
      </dgm:t>
    </dgm:pt>
    <dgm:pt modelId="{E4AB463F-B193-469D-83D9-AB9A117B2B75}" type="parTrans" cxnId="{D53792FA-270E-40EC-AF38-F6068ECE3E33}">
      <dgm:prSet/>
      <dgm:spPr/>
      <dgm:t>
        <a:bodyPr/>
        <a:lstStyle/>
        <a:p>
          <a:endParaRPr lang="en-US"/>
        </a:p>
      </dgm:t>
    </dgm:pt>
    <dgm:pt modelId="{9BBCE075-D298-4F50-BBF3-953CC4B3C86B}" type="sibTrans" cxnId="{D53792FA-270E-40EC-AF38-F6068ECE3E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6A5E8F-584C-4CC4-AC8A-001CEFDCC7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Operational Efficiency- Analysis will help provide business insights needed to make decisions which will increase operational efficiency.</a:t>
          </a:r>
          <a:endParaRPr lang="en-US" dirty="0"/>
        </a:p>
      </dgm:t>
    </dgm:pt>
    <dgm:pt modelId="{1779FA8B-D3A8-4B4C-AE2F-8736711F0B3D}" type="parTrans" cxnId="{8E542F76-E173-41CB-9A63-791691C6947E}">
      <dgm:prSet/>
      <dgm:spPr/>
      <dgm:t>
        <a:bodyPr/>
        <a:lstStyle/>
        <a:p>
          <a:endParaRPr lang="en-US"/>
        </a:p>
      </dgm:t>
    </dgm:pt>
    <dgm:pt modelId="{C65E2301-97A3-405A-AA03-509FEC9D2375}" type="sibTrans" cxnId="{8E542F76-E173-41CB-9A63-791691C6947E}">
      <dgm:prSet/>
      <dgm:spPr/>
      <dgm:t>
        <a:bodyPr/>
        <a:lstStyle/>
        <a:p>
          <a:endParaRPr lang="en-US"/>
        </a:p>
      </dgm:t>
    </dgm:pt>
    <dgm:pt modelId="{4CFC673A-D30C-4933-A6BD-E803E0B2FAC6}" type="pres">
      <dgm:prSet presAssocID="{53547586-0155-4617-B5F6-B9F006B33514}" presName="root" presStyleCnt="0">
        <dgm:presLayoutVars>
          <dgm:dir/>
          <dgm:resizeHandles val="exact"/>
        </dgm:presLayoutVars>
      </dgm:prSet>
      <dgm:spPr/>
    </dgm:pt>
    <dgm:pt modelId="{071B4C37-EB80-46E0-944B-809CBF4E3A00}" type="pres">
      <dgm:prSet presAssocID="{CA945BA5-292C-4281-802B-20324942C0E8}" presName="compNode" presStyleCnt="0"/>
      <dgm:spPr/>
    </dgm:pt>
    <dgm:pt modelId="{1EE98C02-7C5C-4E17-91CD-19191C105C33}" type="pres">
      <dgm:prSet presAssocID="{CA945BA5-292C-4281-802B-20324942C0E8}" presName="bgRect" presStyleLbl="bgShp" presStyleIdx="0" presStyleCnt="4"/>
      <dgm:spPr/>
    </dgm:pt>
    <dgm:pt modelId="{322508FC-7BBA-4309-8CF4-25B9D9CBA748}" type="pres">
      <dgm:prSet presAssocID="{CA945BA5-292C-4281-802B-20324942C0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7ECCE1D-CB85-481E-8096-A78A842CEFD5}" type="pres">
      <dgm:prSet presAssocID="{CA945BA5-292C-4281-802B-20324942C0E8}" presName="spaceRect" presStyleCnt="0"/>
      <dgm:spPr/>
    </dgm:pt>
    <dgm:pt modelId="{2AE55D9D-3917-40FA-AB53-1383498B8CA5}" type="pres">
      <dgm:prSet presAssocID="{CA945BA5-292C-4281-802B-20324942C0E8}" presName="parTx" presStyleLbl="revTx" presStyleIdx="0" presStyleCnt="4">
        <dgm:presLayoutVars>
          <dgm:chMax val="0"/>
          <dgm:chPref val="0"/>
        </dgm:presLayoutVars>
      </dgm:prSet>
      <dgm:spPr/>
    </dgm:pt>
    <dgm:pt modelId="{548B1A0C-4BC8-4CB6-9B2D-04873096B76F}" type="pres">
      <dgm:prSet presAssocID="{FC472785-632C-459A-8AC1-E3B462046FA1}" presName="sibTrans" presStyleCnt="0"/>
      <dgm:spPr/>
    </dgm:pt>
    <dgm:pt modelId="{217C68BB-962D-4BDF-88CD-2B6036080D14}" type="pres">
      <dgm:prSet presAssocID="{56570BBB-276D-421E-832E-B92DA8697171}" presName="compNode" presStyleCnt="0"/>
      <dgm:spPr/>
    </dgm:pt>
    <dgm:pt modelId="{BB3FAE40-7907-4127-94D4-E39647DCEA4B}" type="pres">
      <dgm:prSet presAssocID="{56570BBB-276D-421E-832E-B92DA8697171}" presName="bgRect" presStyleLbl="bgShp" presStyleIdx="1" presStyleCnt="4"/>
      <dgm:spPr/>
    </dgm:pt>
    <dgm:pt modelId="{53A19EAD-3BB9-4AB2-9C1E-CB92C197A81E}" type="pres">
      <dgm:prSet presAssocID="{56570BBB-276D-421E-832E-B92DA86971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F4BB0FE-8939-4D3B-8600-755EE6E4A8D6}" type="pres">
      <dgm:prSet presAssocID="{56570BBB-276D-421E-832E-B92DA8697171}" presName="spaceRect" presStyleCnt="0"/>
      <dgm:spPr/>
    </dgm:pt>
    <dgm:pt modelId="{707A7E97-A86A-424B-A996-C7401E40AAA4}" type="pres">
      <dgm:prSet presAssocID="{56570BBB-276D-421E-832E-B92DA8697171}" presName="parTx" presStyleLbl="revTx" presStyleIdx="1" presStyleCnt="4">
        <dgm:presLayoutVars>
          <dgm:chMax val="0"/>
          <dgm:chPref val="0"/>
        </dgm:presLayoutVars>
      </dgm:prSet>
      <dgm:spPr/>
    </dgm:pt>
    <dgm:pt modelId="{404E4BE8-7222-4CFE-89D4-C5AABF8E11F0}" type="pres">
      <dgm:prSet presAssocID="{D976FF90-6DC6-4DB1-8B2F-6816FB6B70FD}" presName="sibTrans" presStyleCnt="0"/>
      <dgm:spPr/>
    </dgm:pt>
    <dgm:pt modelId="{AF476BBC-652F-41F0-9221-C5659A85206E}" type="pres">
      <dgm:prSet presAssocID="{0000A880-0D77-412A-A8AF-FB61EC4166BB}" presName="compNode" presStyleCnt="0"/>
      <dgm:spPr/>
    </dgm:pt>
    <dgm:pt modelId="{87FE7111-B7CA-4C6F-AA71-DE777C5C42F6}" type="pres">
      <dgm:prSet presAssocID="{0000A880-0D77-412A-A8AF-FB61EC4166BB}" presName="bgRect" presStyleLbl="bgShp" presStyleIdx="2" presStyleCnt="4"/>
      <dgm:spPr/>
    </dgm:pt>
    <dgm:pt modelId="{C9DAFE96-E2FA-4F8C-8B36-7E4C3C0215A2}" type="pres">
      <dgm:prSet presAssocID="{0000A880-0D77-412A-A8AF-FB61EC4166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43964ECB-A152-43B4-943F-8B27103DB23A}" type="pres">
      <dgm:prSet presAssocID="{0000A880-0D77-412A-A8AF-FB61EC4166BB}" presName="spaceRect" presStyleCnt="0"/>
      <dgm:spPr/>
    </dgm:pt>
    <dgm:pt modelId="{5F54733A-63B2-4E2E-9DFE-056B6329AB7F}" type="pres">
      <dgm:prSet presAssocID="{0000A880-0D77-412A-A8AF-FB61EC4166BB}" presName="parTx" presStyleLbl="revTx" presStyleIdx="2" presStyleCnt="4">
        <dgm:presLayoutVars>
          <dgm:chMax val="0"/>
          <dgm:chPref val="0"/>
        </dgm:presLayoutVars>
      </dgm:prSet>
      <dgm:spPr/>
    </dgm:pt>
    <dgm:pt modelId="{C5DB90E7-96B3-47DD-94A7-B464B7F00EA6}" type="pres">
      <dgm:prSet presAssocID="{9BBCE075-D298-4F50-BBF3-953CC4B3C86B}" presName="sibTrans" presStyleCnt="0"/>
      <dgm:spPr/>
    </dgm:pt>
    <dgm:pt modelId="{C3B645BB-14F3-4BF6-9D8B-A03F10F8B5F5}" type="pres">
      <dgm:prSet presAssocID="{AC6A5E8F-584C-4CC4-AC8A-001CEFDCC727}" presName="compNode" presStyleCnt="0"/>
      <dgm:spPr/>
    </dgm:pt>
    <dgm:pt modelId="{AC995C5B-F0CB-449D-9B0F-3D7044F46EF3}" type="pres">
      <dgm:prSet presAssocID="{AC6A5E8F-584C-4CC4-AC8A-001CEFDCC727}" presName="bgRect" presStyleLbl="bgShp" presStyleIdx="3" presStyleCnt="4"/>
      <dgm:spPr/>
    </dgm:pt>
    <dgm:pt modelId="{5F797708-3C56-471B-8DAE-AADE031AFA9C}" type="pres">
      <dgm:prSet presAssocID="{AC6A5E8F-584C-4CC4-AC8A-001CEFDCC7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C85F224-2C79-40B5-9861-3BAC4F586938}" type="pres">
      <dgm:prSet presAssocID="{AC6A5E8F-584C-4CC4-AC8A-001CEFDCC727}" presName="spaceRect" presStyleCnt="0"/>
      <dgm:spPr/>
    </dgm:pt>
    <dgm:pt modelId="{C0A0253A-21AF-4A90-AC36-BCDB8EDD6D04}" type="pres">
      <dgm:prSet presAssocID="{AC6A5E8F-584C-4CC4-AC8A-001CEFDCC72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5562B12-E79D-4D90-91C4-C7AEF936F638}" type="presOf" srcId="{56570BBB-276D-421E-832E-B92DA8697171}" destId="{707A7E97-A86A-424B-A996-C7401E40AAA4}" srcOrd="0" destOrd="0" presId="urn:microsoft.com/office/officeart/2018/2/layout/IconVerticalSolidList"/>
    <dgm:cxn modelId="{6E6FB370-B13F-4896-BB7E-2828FE094ADC}" type="presOf" srcId="{0000A880-0D77-412A-A8AF-FB61EC4166BB}" destId="{5F54733A-63B2-4E2E-9DFE-056B6329AB7F}" srcOrd="0" destOrd="0" presId="urn:microsoft.com/office/officeart/2018/2/layout/IconVerticalSolidList"/>
    <dgm:cxn modelId="{523B3D71-B87B-4F56-9EA3-EE3441548DA5}" srcId="{53547586-0155-4617-B5F6-B9F006B33514}" destId="{56570BBB-276D-421E-832E-B92DA8697171}" srcOrd="1" destOrd="0" parTransId="{0DE39C9F-739D-4518-AA92-738C6D9784B8}" sibTransId="{D976FF90-6DC6-4DB1-8B2F-6816FB6B70FD}"/>
    <dgm:cxn modelId="{BAEFDC55-28E8-4916-BC72-88CF82D2B674}" type="presOf" srcId="{CA945BA5-292C-4281-802B-20324942C0E8}" destId="{2AE55D9D-3917-40FA-AB53-1383498B8CA5}" srcOrd="0" destOrd="0" presId="urn:microsoft.com/office/officeart/2018/2/layout/IconVerticalSolidList"/>
    <dgm:cxn modelId="{8E542F76-E173-41CB-9A63-791691C6947E}" srcId="{53547586-0155-4617-B5F6-B9F006B33514}" destId="{AC6A5E8F-584C-4CC4-AC8A-001CEFDCC727}" srcOrd="3" destOrd="0" parTransId="{1779FA8B-D3A8-4B4C-AE2F-8736711F0B3D}" sibTransId="{C65E2301-97A3-405A-AA03-509FEC9D2375}"/>
    <dgm:cxn modelId="{3A530590-2943-4D4E-9805-9E8E65D2CFFB}" srcId="{53547586-0155-4617-B5F6-B9F006B33514}" destId="{CA945BA5-292C-4281-802B-20324942C0E8}" srcOrd="0" destOrd="0" parTransId="{2E1A64F1-0DD9-4D49-A706-6F13C0D7A2A9}" sibTransId="{FC472785-632C-459A-8AC1-E3B462046FA1}"/>
    <dgm:cxn modelId="{97228192-058A-4688-8409-DE7761F45941}" type="presOf" srcId="{53547586-0155-4617-B5F6-B9F006B33514}" destId="{4CFC673A-D30C-4933-A6BD-E803E0B2FAC6}" srcOrd="0" destOrd="0" presId="urn:microsoft.com/office/officeart/2018/2/layout/IconVerticalSolidList"/>
    <dgm:cxn modelId="{B44D60E6-328A-41EE-86C2-7FBB4459B25D}" type="presOf" srcId="{AC6A5E8F-584C-4CC4-AC8A-001CEFDCC727}" destId="{C0A0253A-21AF-4A90-AC36-BCDB8EDD6D04}" srcOrd="0" destOrd="0" presId="urn:microsoft.com/office/officeart/2018/2/layout/IconVerticalSolidList"/>
    <dgm:cxn modelId="{D53792FA-270E-40EC-AF38-F6068ECE3E33}" srcId="{53547586-0155-4617-B5F6-B9F006B33514}" destId="{0000A880-0D77-412A-A8AF-FB61EC4166BB}" srcOrd="2" destOrd="0" parTransId="{E4AB463F-B193-469D-83D9-AB9A117B2B75}" sibTransId="{9BBCE075-D298-4F50-BBF3-953CC4B3C86B}"/>
    <dgm:cxn modelId="{FC6413D4-DAB4-4D17-820A-0F298D74C749}" type="presParOf" srcId="{4CFC673A-D30C-4933-A6BD-E803E0B2FAC6}" destId="{071B4C37-EB80-46E0-944B-809CBF4E3A00}" srcOrd="0" destOrd="0" presId="urn:microsoft.com/office/officeart/2018/2/layout/IconVerticalSolidList"/>
    <dgm:cxn modelId="{B4683DBA-138C-49E9-9C3C-DF35C20A7738}" type="presParOf" srcId="{071B4C37-EB80-46E0-944B-809CBF4E3A00}" destId="{1EE98C02-7C5C-4E17-91CD-19191C105C33}" srcOrd="0" destOrd="0" presId="urn:microsoft.com/office/officeart/2018/2/layout/IconVerticalSolidList"/>
    <dgm:cxn modelId="{8A3BB3C7-EF8D-4D4E-BE0E-675675050E17}" type="presParOf" srcId="{071B4C37-EB80-46E0-944B-809CBF4E3A00}" destId="{322508FC-7BBA-4309-8CF4-25B9D9CBA748}" srcOrd="1" destOrd="0" presId="urn:microsoft.com/office/officeart/2018/2/layout/IconVerticalSolidList"/>
    <dgm:cxn modelId="{17D33164-F433-458A-8CDC-79D8ABEBA39E}" type="presParOf" srcId="{071B4C37-EB80-46E0-944B-809CBF4E3A00}" destId="{97ECCE1D-CB85-481E-8096-A78A842CEFD5}" srcOrd="2" destOrd="0" presId="urn:microsoft.com/office/officeart/2018/2/layout/IconVerticalSolidList"/>
    <dgm:cxn modelId="{BE83DA10-7C7A-42F9-B28C-99E1470239C1}" type="presParOf" srcId="{071B4C37-EB80-46E0-944B-809CBF4E3A00}" destId="{2AE55D9D-3917-40FA-AB53-1383498B8CA5}" srcOrd="3" destOrd="0" presId="urn:microsoft.com/office/officeart/2018/2/layout/IconVerticalSolidList"/>
    <dgm:cxn modelId="{1683526B-D455-4D17-B3A0-A474A292DCA2}" type="presParOf" srcId="{4CFC673A-D30C-4933-A6BD-E803E0B2FAC6}" destId="{548B1A0C-4BC8-4CB6-9B2D-04873096B76F}" srcOrd="1" destOrd="0" presId="urn:microsoft.com/office/officeart/2018/2/layout/IconVerticalSolidList"/>
    <dgm:cxn modelId="{976B6CF1-8BEE-4E3D-BF7D-600D01BEC89E}" type="presParOf" srcId="{4CFC673A-D30C-4933-A6BD-E803E0B2FAC6}" destId="{217C68BB-962D-4BDF-88CD-2B6036080D14}" srcOrd="2" destOrd="0" presId="urn:microsoft.com/office/officeart/2018/2/layout/IconVerticalSolidList"/>
    <dgm:cxn modelId="{7D3429FE-F056-429E-9ADD-7DAC39E449E7}" type="presParOf" srcId="{217C68BB-962D-4BDF-88CD-2B6036080D14}" destId="{BB3FAE40-7907-4127-94D4-E39647DCEA4B}" srcOrd="0" destOrd="0" presId="urn:microsoft.com/office/officeart/2018/2/layout/IconVerticalSolidList"/>
    <dgm:cxn modelId="{1C5F10F9-5C8D-427F-B939-62298F81942D}" type="presParOf" srcId="{217C68BB-962D-4BDF-88CD-2B6036080D14}" destId="{53A19EAD-3BB9-4AB2-9C1E-CB92C197A81E}" srcOrd="1" destOrd="0" presId="urn:microsoft.com/office/officeart/2018/2/layout/IconVerticalSolidList"/>
    <dgm:cxn modelId="{D5B8D5E3-D72D-41BB-B7EE-001DA0B181DF}" type="presParOf" srcId="{217C68BB-962D-4BDF-88CD-2B6036080D14}" destId="{DF4BB0FE-8939-4D3B-8600-755EE6E4A8D6}" srcOrd="2" destOrd="0" presId="urn:microsoft.com/office/officeart/2018/2/layout/IconVerticalSolidList"/>
    <dgm:cxn modelId="{0F3B9944-3E40-43D3-8FBA-A2C4631693EB}" type="presParOf" srcId="{217C68BB-962D-4BDF-88CD-2B6036080D14}" destId="{707A7E97-A86A-424B-A996-C7401E40AAA4}" srcOrd="3" destOrd="0" presId="urn:microsoft.com/office/officeart/2018/2/layout/IconVerticalSolidList"/>
    <dgm:cxn modelId="{C79CE359-DBA2-49B5-B314-30E2CE231628}" type="presParOf" srcId="{4CFC673A-D30C-4933-A6BD-E803E0B2FAC6}" destId="{404E4BE8-7222-4CFE-89D4-C5AABF8E11F0}" srcOrd="3" destOrd="0" presId="urn:microsoft.com/office/officeart/2018/2/layout/IconVerticalSolidList"/>
    <dgm:cxn modelId="{5C4AB24B-62ED-48CE-82CB-FF65316B6717}" type="presParOf" srcId="{4CFC673A-D30C-4933-A6BD-E803E0B2FAC6}" destId="{AF476BBC-652F-41F0-9221-C5659A85206E}" srcOrd="4" destOrd="0" presId="urn:microsoft.com/office/officeart/2018/2/layout/IconVerticalSolidList"/>
    <dgm:cxn modelId="{A5ED239A-A0EA-4B1D-AE9E-111105E4D6A5}" type="presParOf" srcId="{AF476BBC-652F-41F0-9221-C5659A85206E}" destId="{87FE7111-B7CA-4C6F-AA71-DE777C5C42F6}" srcOrd="0" destOrd="0" presId="urn:microsoft.com/office/officeart/2018/2/layout/IconVerticalSolidList"/>
    <dgm:cxn modelId="{31F63FF3-65AA-4595-991F-AD2F3F839AFE}" type="presParOf" srcId="{AF476BBC-652F-41F0-9221-C5659A85206E}" destId="{C9DAFE96-E2FA-4F8C-8B36-7E4C3C0215A2}" srcOrd="1" destOrd="0" presId="urn:microsoft.com/office/officeart/2018/2/layout/IconVerticalSolidList"/>
    <dgm:cxn modelId="{41F07F36-2F18-498D-B31C-1DACE097FCA6}" type="presParOf" srcId="{AF476BBC-652F-41F0-9221-C5659A85206E}" destId="{43964ECB-A152-43B4-943F-8B27103DB23A}" srcOrd="2" destOrd="0" presId="urn:microsoft.com/office/officeart/2018/2/layout/IconVerticalSolidList"/>
    <dgm:cxn modelId="{448E0E8C-EDE9-4BB2-99E0-530E1D076437}" type="presParOf" srcId="{AF476BBC-652F-41F0-9221-C5659A85206E}" destId="{5F54733A-63B2-4E2E-9DFE-056B6329AB7F}" srcOrd="3" destOrd="0" presId="urn:microsoft.com/office/officeart/2018/2/layout/IconVerticalSolidList"/>
    <dgm:cxn modelId="{3EA3C31C-FFEF-4F7F-B827-6FA96CA8EF48}" type="presParOf" srcId="{4CFC673A-D30C-4933-A6BD-E803E0B2FAC6}" destId="{C5DB90E7-96B3-47DD-94A7-B464B7F00EA6}" srcOrd="5" destOrd="0" presId="urn:microsoft.com/office/officeart/2018/2/layout/IconVerticalSolidList"/>
    <dgm:cxn modelId="{5CDC7A76-245C-417A-9CE3-74C301FE05C5}" type="presParOf" srcId="{4CFC673A-D30C-4933-A6BD-E803E0B2FAC6}" destId="{C3B645BB-14F3-4BF6-9D8B-A03F10F8B5F5}" srcOrd="6" destOrd="0" presId="urn:microsoft.com/office/officeart/2018/2/layout/IconVerticalSolidList"/>
    <dgm:cxn modelId="{CDF7469B-7D7D-4B74-9F47-1ADBA6D67D5E}" type="presParOf" srcId="{C3B645BB-14F3-4BF6-9D8B-A03F10F8B5F5}" destId="{AC995C5B-F0CB-449D-9B0F-3D7044F46EF3}" srcOrd="0" destOrd="0" presId="urn:microsoft.com/office/officeart/2018/2/layout/IconVerticalSolidList"/>
    <dgm:cxn modelId="{28891963-E741-4B70-9180-F41EBE31B1F9}" type="presParOf" srcId="{C3B645BB-14F3-4BF6-9D8B-A03F10F8B5F5}" destId="{5F797708-3C56-471B-8DAE-AADE031AFA9C}" srcOrd="1" destOrd="0" presId="urn:microsoft.com/office/officeart/2018/2/layout/IconVerticalSolidList"/>
    <dgm:cxn modelId="{AED8F29D-B059-476B-9722-B110FA0614CE}" type="presParOf" srcId="{C3B645BB-14F3-4BF6-9D8B-A03F10F8B5F5}" destId="{7C85F224-2C79-40B5-9861-3BAC4F586938}" srcOrd="2" destOrd="0" presId="urn:microsoft.com/office/officeart/2018/2/layout/IconVerticalSolidList"/>
    <dgm:cxn modelId="{76C8A490-169B-4240-86C6-C8D3123D4A8B}" type="presParOf" srcId="{C3B645BB-14F3-4BF6-9D8B-A03F10F8B5F5}" destId="{C0A0253A-21AF-4A90-AC36-BCDB8EDD6D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627F56-41A7-4891-A548-014EB4FA64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09CEBE-CD32-4A92-A7B6-9A310DFF7CB1}">
      <dgm:prSet/>
      <dgm:spPr/>
      <dgm:t>
        <a:bodyPr/>
        <a:lstStyle/>
        <a:p>
          <a:r>
            <a:rPr lang="en-US"/>
            <a:t>Leverage the popularity of certain cuisines to attract customers and expand the restaurant network</a:t>
          </a:r>
        </a:p>
      </dgm:t>
    </dgm:pt>
    <dgm:pt modelId="{D1027642-BBEE-4FB2-93C3-6CC4D8EA7AEE}" type="parTrans" cxnId="{CE143921-C083-4EBC-8261-B38A7693C2B0}">
      <dgm:prSet/>
      <dgm:spPr/>
      <dgm:t>
        <a:bodyPr/>
        <a:lstStyle/>
        <a:p>
          <a:endParaRPr lang="en-US"/>
        </a:p>
      </dgm:t>
    </dgm:pt>
    <dgm:pt modelId="{C8F51470-635D-40F2-92D3-699CC92FAAA2}" type="sibTrans" cxnId="{CE143921-C083-4EBC-8261-B38A7693C2B0}">
      <dgm:prSet/>
      <dgm:spPr/>
      <dgm:t>
        <a:bodyPr/>
        <a:lstStyle/>
        <a:p>
          <a:endParaRPr lang="en-US"/>
        </a:p>
      </dgm:t>
    </dgm:pt>
    <dgm:pt modelId="{2FA3CE5F-107A-4B36-B90A-77917FD291EF}">
      <dgm:prSet/>
      <dgm:spPr/>
      <dgm:t>
        <a:bodyPr/>
        <a:lstStyle/>
        <a:p>
          <a:r>
            <a:rPr lang="en-US"/>
            <a:t>Identify underserved cuisine types or locations to diversify the offerings and reach new customer segments</a:t>
          </a:r>
        </a:p>
      </dgm:t>
    </dgm:pt>
    <dgm:pt modelId="{3B9DABA6-F4A5-4D9C-BC90-B21292EAF2E3}" type="parTrans" cxnId="{34515612-1F29-42F7-A904-262811ABEEC3}">
      <dgm:prSet/>
      <dgm:spPr/>
      <dgm:t>
        <a:bodyPr/>
        <a:lstStyle/>
        <a:p>
          <a:endParaRPr lang="en-US"/>
        </a:p>
      </dgm:t>
    </dgm:pt>
    <dgm:pt modelId="{52B3ECD0-E765-45A8-9344-E3621DB12533}" type="sibTrans" cxnId="{34515612-1F29-42F7-A904-262811ABEEC3}">
      <dgm:prSet/>
      <dgm:spPr/>
      <dgm:t>
        <a:bodyPr/>
        <a:lstStyle/>
        <a:p>
          <a:endParaRPr lang="en-US"/>
        </a:p>
      </dgm:t>
    </dgm:pt>
    <dgm:pt modelId="{C57ACCBA-9E44-4AD5-B2E9-F07E933156C8}" type="pres">
      <dgm:prSet presAssocID="{52627F56-41A7-4891-A548-014EB4FA64A2}" presName="root" presStyleCnt="0">
        <dgm:presLayoutVars>
          <dgm:dir/>
          <dgm:resizeHandles val="exact"/>
        </dgm:presLayoutVars>
      </dgm:prSet>
      <dgm:spPr/>
    </dgm:pt>
    <dgm:pt modelId="{B6ADB280-6798-4053-843B-04C5945857E1}" type="pres">
      <dgm:prSet presAssocID="{A409CEBE-CD32-4A92-A7B6-9A310DFF7CB1}" presName="compNode" presStyleCnt="0"/>
      <dgm:spPr/>
    </dgm:pt>
    <dgm:pt modelId="{094C88B2-529D-49CC-839A-845CC974D877}" type="pres">
      <dgm:prSet presAssocID="{A409CEBE-CD32-4A92-A7B6-9A310DFF7C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169B080F-8837-438B-B98A-BCB8CEA2E375}" type="pres">
      <dgm:prSet presAssocID="{A409CEBE-CD32-4A92-A7B6-9A310DFF7CB1}" presName="spaceRect" presStyleCnt="0"/>
      <dgm:spPr/>
    </dgm:pt>
    <dgm:pt modelId="{724AFA8C-34B3-4579-A2DC-1523FD4FE006}" type="pres">
      <dgm:prSet presAssocID="{A409CEBE-CD32-4A92-A7B6-9A310DFF7CB1}" presName="textRect" presStyleLbl="revTx" presStyleIdx="0" presStyleCnt="2">
        <dgm:presLayoutVars>
          <dgm:chMax val="1"/>
          <dgm:chPref val="1"/>
        </dgm:presLayoutVars>
      </dgm:prSet>
      <dgm:spPr/>
    </dgm:pt>
    <dgm:pt modelId="{0848C791-57D8-47FE-9E5A-0DD35C9B7F6B}" type="pres">
      <dgm:prSet presAssocID="{C8F51470-635D-40F2-92D3-699CC92FAAA2}" presName="sibTrans" presStyleCnt="0"/>
      <dgm:spPr/>
    </dgm:pt>
    <dgm:pt modelId="{10A1A17C-D929-4D69-91A2-50A34C5C06DE}" type="pres">
      <dgm:prSet presAssocID="{2FA3CE5F-107A-4B36-B90A-77917FD291EF}" presName="compNode" presStyleCnt="0"/>
      <dgm:spPr/>
    </dgm:pt>
    <dgm:pt modelId="{7FCACF90-910C-4562-9C81-B97CB98837FD}" type="pres">
      <dgm:prSet presAssocID="{2FA3CE5F-107A-4B36-B90A-77917FD291E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9109C1C-EEF9-42FA-8476-070F3E68BD74}" type="pres">
      <dgm:prSet presAssocID="{2FA3CE5F-107A-4B36-B90A-77917FD291EF}" presName="spaceRect" presStyleCnt="0"/>
      <dgm:spPr/>
    </dgm:pt>
    <dgm:pt modelId="{FDB61D79-C97D-47F0-812B-805F0DA81481}" type="pres">
      <dgm:prSet presAssocID="{2FA3CE5F-107A-4B36-B90A-77917FD291E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4515612-1F29-42F7-A904-262811ABEEC3}" srcId="{52627F56-41A7-4891-A548-014EB4FA64A2}" destId="{2FA3CE5F-107A-4B36-B90A-77917FD291EF}" srcOrd="1" destOrd="0" parTransId="{3B9DABA6-F4A5-4D9C-BC90-B21292EAF2E3}" sibTransId="{52B3ECD0-E765-45A8-9344-E3621DB12533}"/>
    <dgm:cxn modelId="{4173931A-DE2D-443A-A59D-08E7CE05B5F2}" type="presOf" srcId="{52627F56-41A7-4891-A548-014EB4FA64A2}" destId="{C57ACCBA-9E44-4AD5-B2E9-F07E933156C8}" srcOrd="0" destOrd="0" presId="urn:microsoft.com/office/officeart/2018/2/layout/IconLabelList"/>
    <dgm:cxn modelId="{CE143921-C083-4EBC-8261-B38A7693C2B0}" srcId="{52627F56-41A7-4891-A548-014EB4FA64A2}" destId="{A409CEBE-CD32-4A92-A7B6-9A310DFF7CB1}" srcOrd="0" destOrd="0" parTransId="{D1027642-BBEE-4FB2-93C3-6CC4D8EA7AEE}" sibTransId="{C8F51470-635D-40F2-92D3-699CC92FAAA2}"/>
    <dgm:cxn modelId="{CEFC6731-5695-4CB2-85B2-449F3C30380D}" type="presOf" srcId="{2FA3CE5F-107A-4B36-B90A-77917FD291EF}" destId="{FDB61D79-C97D-47F0-812B-805F0DA81481}" srcOrd="0" destOrd="0" presId="urn:microsoft.com/office/officeart/2018/2/layout/IconLabelList"/>
    <dgm:cxn modelId="{CA8DCE9F-DBA3-4A02-8611-C1B7C0400B61}" type="presOf" srcId="{A409CEBE-CD32-4A92-A7B6-9A310DFF7CB1}" destId="{724AFA8C-34B3-4579-A2DC-1523FD4FE006}" srcOrd="0" destOrd="0" presId="urn:microsoft.com/office/officeart/2018/2/layout/IconLabelList"/>
    <dgm:cxn modelId="{6827C7A4-3667-4ECB-B552-2CCBEC7A3B55}" type="presParOf" srcId="{C57ACCBA-9E44-4AD5-B2E9-F07E933156C8}" destId="{B6ADB280-6798-4053-843B-04C5945857E1}" srcOrd="0" destOrd="0" presId="urn:microsoft.com/office/officeart/2018/2/layout/IconLabelList"/>
    <dgm:cxn modelId="{6D5D0147-A648-4EB4-BDD6-A8EABF607AFE}" type="presParOf" srcId="{B6ADB280-6798-4053-843B-04C5945857E1}" destId="{094C88B2-529D-49CC-839A-845CC974D877}" srcOrd="0" destOrd="0" presId="urn:microsoft.com/office/officeart/2018/2/layout/IconLabelList"/>
    <dgm:cxn modelId="{CBCCBFFB-0D8A-4B1A-8D36-535DC238986C}" type="presParOf" srcId="{B6ADB280-6798-4053-843B-04C5945857E1}" destId="{169B080F-8837-438B-B98A-BCB8CEA2E375}" srcOrd="1" destOrd="0" presId="urn:microsoft.com/office/officeart/2018/2/layout/IconLabelList"/>
    <dgm:cxn modelId="{CBBC7717-3372-49A5-AB9D-C1BB3EBABABE}" type="presParOf" srcId="{B6ADB280-6798-4053-843B-04C5945857E1}" destId="{724AFA8C-34B3-4579-A2DC-1523FD4FE006}" srcOrd="2" destOrd="0" presId="urn:microsoft.com/office/officeart/2018/2/layout/IconLabelList"/>
    <dgm:cxn modelId="{AD172284-5293-4B16-9108-2BE36C385866}" type="presParOf" srcId="{C57ACCBA-9E44-4AD5-B2E9-F07E933156C8}" destId="{0848C791-57D8-47FE-9E5A-0DD35C9B7F6B}" srcOrd="1" destOrd="0" presId="urn:microsoft.com/office/officeart/2018/2/layout/IconLabelList"/>
    <dgm:cxn modelId="{7D177353-40CA-4A17-8A46-51092C07FDF2}" type="presParOf" srcId="{C57ACCBA-9E44-4AD5-B2E9-F07E933156C8}" destId="{10A1A17C-D929-4D69-91A2-50A34C5C06DE}" srcOrd="2" destOrd="0" presId="urn:microsoft.com/office/officeart/2018/2/layout/IconLabelList"/>
    <dgm:cxn modelId="{81A181B0-1AA5-4E08-93D4-526CE34426BE}" type="presParOf" srcId="{10A1A17C-D929-4D69-91A2-50A34C5C06DE}" destId="{7FCACF90-910C-4562-9C81-B97CB98837FD}" srcOrd="0" destOrd="0" presId="urn:microsoft.com/office/officeart/2018/2/layout/IconLabelList"/>
    <dgm:cxn modelId="{1C791932-1691-4E49-A00F-C30E67FDDE7A}" type="presParOf" srcId="{10A1A17C-D929-4D69-91A2-50A34C5C06DE}" destId="{19109C1C-EEF9-42FA-8476-070F3E68BD74}" srcOrd="1" destOrd="0" presId="urn:microsoft.com/office/officeart/2018/2/layout/IconLabelList"/>
    <dgm:cxn modelId="{C5EFB1ED-B6CA-4BE2-905B-52933D0CFD9B}" type="presParOf" srcId="{10A1A17C-D929-4D69-91A2-50A34C5C06DE}" destId="{FDB61D79-C97D-47F0-812B-805F0DA814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98C02-7C5C-4E17-91CD-19191C105C33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508FC-7BBA-4309-8CF4-25B9D9CBA748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55D9D-3917-40FA-AB53-1383498B8CA5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Familiarity with facts- Data will be studied and analysed.</a:t>
          </a:r>
          <a:endParaRPr lang="en-US" sz="1800" kern="1200" dirty="0"/>
        </a:p>
      </dsp:txBody>
      <dsp:txXfrm>
        <a:off x="1357965" y="2319"/>
        <a:ext cx="4887299" cy="1175727"/>
      </dsp:txXfrm>
    </dsp:sp>
    <dsp:sp modelId="{BB3FAE40-7907-4127-94D4-E39647DCEA4B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19EAD-3BB9-4AB2-9C1E-CB92C197A81E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A7E97-A86A-424B-A996-C7401E40AAA4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Trend Analysis- A quick overview of trends and patterns.</a:t>
          </a:r>
          <a:endParaRPr lang="en-US" sz="1800" kern="1200" dirty="0"/>
        </a:p>
      </dsp:txBody>
      <dsp:txXfrm>
        <a:off x="1357965" y="1471979"/>
        <a:ext cx="4887299" cy="1175727"/>
      </dsp:txXfrm>
    </dsp:sp>
    <dsp:sp modelId="{87FE7111-B7CA-4C6F-AA71-DE777C5C42F6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AFE96-E2FA-4F8C-8B36-7E4C3C0215A2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4733A-63B2-4E2E-9DFE-056B6329AB7F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Strategic Business Decision- On basis of analysis Better and effective decisions can be made for the growth of the company.</a:t>
          </a:r>
          <a:endParaRPr lang="en-US" sz="1800" kern="1200" dirty="0"/>
        </a:p>
      </dsp:txBody>
      <dsp:txXfrm>
        <a:off x="1357965" y="2941639"/>
        <a:ext cx="4887299" cy="1175727"/>
      </dsp:txXfrm>
    </dsp:sp>
    <dsp:sp modelId="{AC995C5B-F0CB-449D-9B0F-3D7044F46EF3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97708-3C56-471B-8DAE-AADE031AFA9C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0253A-21AF-4A90-AC36-BCDB8EDD6D04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Operational Efficiency- Analysis will help provide business insights needed to make decisions which will increase operational efficiency.</a:t>
          </a:r>
          <a:endParaRPr lang="en-US" sz="1800" kern="1200" dirty="0"/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C88B2-529D-49CC-839A-845CC974D877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AFA8C-34B3-4579-A2DC-1523FD4FE006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Leverage the popularity of certain cuisines to attract customers and expand the restaurant network</a:t>
          </a:r>
        </a:p>
      </dsp:txBody>
      <dsp:txXfrm>
        <a:off x="765914" y="2943510"/>
        <a:ext cx="4320000" cy="720000"/>
      </dsp:txXfrm>
    </dsp:sp>
    <dsp:sp modelId="{7FCACF90-910C-4562-9C81-B97CB98837FD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61D79-C97D-47F0-812B-805F0DA81481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Identify underserved cuisine types or locations to diversify the offerings and reach new customer segments</a:t>
          </a:r>
        </a:p>
      </dsp:txBody>
      <dsp:txXfrm>
        <a:off x="5841914" y="294351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1C484-7AC1-4D74-83E7-486E752FC83F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6FA34-845E-4CD9-AD1C-8E765D2A2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06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BCD76-22B5-4969-8083-2E2AAF7760A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56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BCD76-22B5-4969-8083-2E2AAF7760A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2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2B24-B510-341B-C5AC-058D53AEC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75486-138F-6D8D-3882-7870E338F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5A304-7924-2B6C-332C-E899BC36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9CAEA-A79F-D4C9-2F29-6BDA72B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08528-580C-5E86-EA94-433A4586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78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638D-D6DD-905B-4CED-BEF2F760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3E9AD-7CDC-DD6D-E637-DDE5F7B5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B83B0-AAD3-0293-48D3-B3C1EC17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C96F6-BFA5-E346-20B3-524EB9CF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9CA3E-733E-3AA2-DC84-CC672896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40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F6DE-BC91-F17A-FD5D-88B45069B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C1211-5C3D-13B3-BFD8-5853658BE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6F017-B8B4-5251-8EB5-BC3F0CB8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D46EA-A803-FD21-048A-8663E5E36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AD646-0313-CD59-1843-857E09C5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773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A503-6A8F-9FDE-7C6A-3E5AC461A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4D2F4-3EEF-239F-FA8B-1B102D008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DEAC7-2CA9-CB44-D512-4CB9237A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30F6A-1A44-7845-25D4-36287010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B6A4A-FE9D-B510-A113-E091708A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217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EA94-D6C2-A37A-068D-1B4ABC14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458D5-979B-B231-DE05-82F06B36B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96C24-F49A-8E14-FE58-9D3BCC15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071E5-1478-5C28-93EC-DB503E12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44FE-1FF5-A29D-7EFC-F71952D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76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637B-33B9-1683-B0F4-33906B92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8097F-28C8-2F55-1F10-366E5B3D6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9E0E5-D378-8512-BA55-9C44F0FA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0D45A-840B-897D-915B-1DCED697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6A467-7209-4DF5-0D0C-32EDA7AB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531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4E0A-4C0A-14DE-3C09-BCF041E6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8686A-E476-6154-3967-3A8656238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68836-C898-6007-306A-A0719E1D0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04D94-2DAC-C932-7FEA-8CCDACF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96CE2-C983-DBC3-B088-B7667CC8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91187-D460-E612-5C9F-5FC54C99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670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B78-419A-758E-05EA-F70987F6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56EB8-66C6-11E2-A119-F6F57FBCF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7B7CD-91AE-0871-6C7D-735E61467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37F85-BF2E-EE22-A20A-3A6EBD09B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D8157-0C1D-05BE-7472-9E6E29764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6F8FC-FB07-8DF8-0F6B-70E0B767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1DE84-7416-5CF5-8996-5EE0C928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9FBB72-3E2C-D5F4-5AE2-40C485E5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668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F7FA-BD37-996C-2661-9C402885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88B94-35A1-B1CF-9D18-954ACD38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2E0F9-B51C-4034-1D82-EC5A288C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598ED-B684-BE2F-6401-6889A47C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362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8B0BF-B1DF-2B70-DB1A-39F02C46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41291-501B-CBE0-8166-382724DD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E5EC7-FC86-237C-EECA-EDB31A1E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449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30B4-0B1D-4F29-476F-BBC28F7B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F8A8A-7CA5-D3C6-750D-1267BAF1B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790F6-4C4E-36BE-ED47-B4137DB40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D37B3-17AD-42B1-CBE3-0072FF63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CBF47-DC49-9E93-F696-47FF97C9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EDE17-7761-54FB-1088-50591069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95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1168-241E-255D-B2F1-E3216214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6F846-5C0C-83C4-A52B-F9DBC8BBB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9A75-2633-757A-5871-D2F07F39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AD0F2-F23B-99EB-13C9-DDDC1DE6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7CCDB-EA60-F47F-82CF-55463B74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183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694C-CD38-AF9B-12C0-FC71186E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0EC0F-8DF3-28FB-0667-B7A5A5BB8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FD9C8-98A9-7CBE-246D-986EB1FC7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F27EB-B39B-E815-F8A8-DB018762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3A1EE-25B6-B9F2-B458-57C5AF05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9B1FC-34F2-96A6-26F7-69B32255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971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767A-0ADF-A0E1-213B-7357E7E1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24777-0C2F-336B-E5C6-A1B780F88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0A97D-6DC7-8006-AB22-D6C6110B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CD86E-6CC5-1890-0AB6-DACAC9DF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2C6DA-A57D-A433-1F41-7FE76AE3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442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7418B-B320-1319-99A2-2317EE33D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D3693-F636-B80C-743A-805B5047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F52A5-91B6-1231-65D1-BA17E8C4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808BD-A626-2D4B-08B1-976AEE3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79F1B-E78C-5F9F-EC85-9560E419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06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187A-8847-3B0A-8D30-7E77C900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D68D3-F8C1-3651-31F6-8CEFFAC49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C71B4-E3EF-BABB-10B3-75986617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0FEC-7609-7587-209C-271F1A81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46EC1-A877-2FFB-9F46-EF72578C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94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EB6F-7072-8A11-EDBC-F29841E5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7A42-95AD-B434-B0EB-86F28B229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19FE7-D6AB-7117-0594-A0771F87D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1F743-DC67-7462-B4D1-FF5DF5F9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3ED67-2CBE-92FE-9F7C-720CB156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1D785-D0D7-05AE-1295-0B6C2D39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56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E815-54D4-5A12-B862-ABA87FA9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2295-43EB-440B-34AC-EB4B06D9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1E2AF-9617-C215-3FA8-350101DBB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3DE4C-0198-98E0-EC22-98F7CCE95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5F95F-1D6D-6E0F-2A4D-AC939616F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F7C5F-2DFD-2C5A-0F06-15FAB7BB2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CEBAF7-4928-16B7-E23E-41E957CE5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36E75-5639-6D3B-36FA-DCEE11E7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58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3662-BCB2-BAAE-E866-961ADA77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AD720-9A83-9F48-A549-A347D68F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9E6BF-4CD1-E572-84A5-B16815BF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5A8F8-2F80-FC83-1383-88E531FB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70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D739-B5FB-FC1D-CD6A-5342A1BB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8A200-D55A-1C62-E816-41810D4A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E605B-F1A6-A9B3-9644-EC554F41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84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DF9F-9245-4972-268A-4F1E1CDD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E91B-84E9-897A-DCBD-D64A24F0A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B3058-8BE8-C5C5-965C-DD2368C8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67C26-C941-69CA-69CC-198C9BD7E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EE56C-D7AE-7CB8-716A-F6379742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1797F-6972-06E0-708F-298059CD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41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EBC3-D7BA-2E94-EEB8-208E6910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8DA08-4B5D-B2AE-17BD-8AA6EDE6A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1763-69E2-E296-A857-574D8E713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477B2-7819-651B-CE53-3FABE597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7A8AE-2E6E-9CC4-1ACE-5A7CD36A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2DCCD-64FA-E166-C626-B5B05242D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80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595CD-5957-482E-58F5-D5E21885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FAABC-D8E5-6204-86F5-4E889DE9D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46EEC-AEE3-DB00-5B0C-2BBEB9D40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098FE7-3652-4437-8901-9AC84DC19B5A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CFAB0-2024-3C2A-3F80-0432DCC06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2AEF2-C9EC-2989-65D6-054E529D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B0919E-5338-4B43-8473-40187863E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24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F43C4-46F4-105F-8F51-C35CF1318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83F1A-5814-C6EE-FCF2-353E2DF80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94804-692A-324C-3876-2E7F9B308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D6C9B-D731-4E01-849E-C86DD4C1F3B7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421A5-053C-0881-65F7-357CADFE3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8C86A-1236-70E8-8353-37F8C34A8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BE02F-0D4F-4D10-BED1-372061AFA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74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news/appointments/zomato-appoints-sameer-maheshwary-as-new-chief-financial-officer-1829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akpx.com/568770/food-buffet/1600x900-wallpaper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Indian_Rupee_symbol.sv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open-introbusiness/chapter/marketing-mix-introductio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261BB-55D3-AF05-0E59-41B113F16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Zomato Analysis</a:t>
            </a:r>
          </a:p>
        </p:txBody>
      </p:sp>
      <p:pic>
        <p:nvPicPr>
          <p:cNvPr id="8" name="Picture 7" descr="A red wall with white text on it">
            <a:extLst>
              <a:ext uri="{FF2B5EF4-FFF2-40B4-BE49-F238E27FC236}">
                <a16:creationId xmlns:a16="http://schemas.microsoft.com/office/drawing/2014/main" id="{7FFCD0E2-8479-888B-5AC7-7787239D0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069" b="12462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4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F0BA4-31CB-9B08-EF10-A170E8D53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l"/>
            <a:r>
              <a:rPr lang="en-US" sz="1700" b="1" dirty="0"/>
              <a:t>       Team 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Rajeev Gujar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Chanchala Verma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Anam Shaikh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Neelam Sahni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47A4B-082A-E581-A63D-4AF344C70F0B}"/>
              </a:ext>
            </a:extLst>
          </p:cNvPr>
          <p:cNvSpPr txBox="1"/>
          <p:nvPr/>
        </p:nvSpPr>
        <p:spPr>
          <a:xfrm>
            <a:off x="9602830" y="6657945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www.peoplematters.in/news/appointments/zomato-appoints-sameer-maheshwary-as-new-chief-financial-officer-1829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5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2" name="Rectangle 215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A1E96E-FCF3-947E-BED8-AEED3E4D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3" y="516685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Ratings</a:t>
            </a:r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884AA5-E08B-64E9-6DD1-99CED22E8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7446" y="1741907"/>
            <a:ext cx="4443154" cy="4550098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Approximately 50% of restaurants fall under the 3-4 rating bucket.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 Opportunities -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programs to assist lower-rated restaurants in improving service, food quality, and customer satisfaction.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Encourage restaurants to actively solicit feedback and implement continuous improvement measures.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application should have –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 page for restaurants after ordering.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app interface and customer support.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Popular options and Top rated-picks to help users pick a restaurant.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257029-DB19-8552-6B01-6151931F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4943" y="1741907"/>
            <a:ext cx="6862714" cy="379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0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9" name="Rectangle 4138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30667-050B-D6C9-69A6-520FAE93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16" y="1574823"/>
            <a:ext cx="2185136" cy="8101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Cuisines</a:t>
            </a:r>
          </a:p>
        </p:txBody>
      </p:sp>
      <p:pic>
        <p:nvPicPr>
          <p:cNvPr id="5" name="Picture 4" descr="A table with plates of food&#10;&#10;Description automatically generated">
            <a:extLst>
              <a:ext uri="{FF2B5EF4-FFF2-40B4-BE49-F238E27FC236}">
                <a16:creationId xmlns:a16="http://schemas.microsoft.com/office/drawing/2014/main" id="{0283BFAA-63F4-3319-2848-057893184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62" r="1" b="15228"/>
          <a:stretch/>
        </p:blipFill>
        <p:spPr>
          <a:xfrm>
            <a:off x="4712927" y="4059188"/>
            <a:ext cx="7289568" cy="262309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3935F-4EB2-6AA7-3A07-E98DFC250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316" y="2589244"/>
            <a:ext cx="3986155" cy="129422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dataset shows a diverse range of cuisines, with the top 3 being </a:t>
            </a:r>
            <a:r>
              <a:rPr lang="en-US" sz="2000" b="1" dirty="0"/>
              <a:t>North Indian, Chinese and Italian.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1B0808-48C5-27CC-1566-081D9E23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852"/>
          <a:stretch/>
        </p:blipFill>
        <p:spPr bwMode="auto">
          <a:xfrm>
            <a:off x="4712927" y="76347"/>
            <a:ext cx="7289568" cy="38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24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6A36-2E20-059B-0E00-C64CE6383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graphicFrame>
        <p:nvGraphicFramePr>
          <p:cNvPr id="34" name="Text Placeholder 3">
            <a:extLst>
              <a:ext uri="{FF2B5EF4-FFF2-40B4-BE49-F238E27FC236}">
                <a16:creationId xmlns:a16="http://schemas.microsoft.com/office/drawing/2014/main" id="{E647F678-D6B1-9504-1148-1727CADF8A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59786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847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6A36-2E20-059B-0E00-C64CE6383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41425-CA28-DBD7-C64F-DAF7C97D5976}"/>
              </a:ext>
            </a:extLst>
          </p:cNvPr>
          <p:cNvSpPr txBox="1"/>
          <p:nvPr/>
        </p:nvSpPr>
        <p:spPr>
          <a:xfrm>
            <a:off x="630936" y="2066544"/>
            <a:ext cx="107846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Optimize the Restaurant Network:</a:t>
            </a:r>
          </a:p>
          <a:p>
            <a:r>
              <a:rPr lang="en-US" sz="1600" dirty="0"/>
              <a:t>Leverage the insights on geographic distribution to identify and target underserved markets for expansion</a:t>
            </a:r>
          </a:p>
          <a:p>
            <a:r>
              <a:rPr lang="en-US" sz="1600" dirty="0"/>
              <a:t>Explore partnerships or acquisitions to strengthen the presence in high-potential cities and countries</a:t>
            </a:r>
          </a:p>
          <a:p>
            <a:endParaRPr lang="en-US" sz="1600" dirty="0"/>
          </a:p>
          <a:p>
            <a:r>
              <a:rPr lang="en-US" sz="1600" b="1" dirty="0"/>
              <a:t>Enhance Customer Experience:</a:t>
            </a:r>
          </a:p>
          <a:p>
            <a:r>
              <a:rPr lang="en-US" sz="1600" dirty="0"/>
              <a:t>Implement programs to assist lower-rated restaurants in improving service, food quality, and overall customer satisfaction</a:t>
            </a:r>
          </a:p>
          <a:p>
            <a:r>
              <a:rPr lang="en-US" sz="1600" dirty="0"/>
              <a:t>Encourage restaurants to actively solicit customer feedback and implement continuous improvement measures</a:t>
            </a:r>
          </a:p>
          <a:p>
            <a:endParaRPr lang="en-US" sz="1600" dirty="0"/>
          </a:p>
          <a:p>
            <a:r>
              <a:rPr lang="en-US" sz="1600" b="1" dirty="0"/>
              <a:t>Diversify the Offering:</a:t>
            </a:r>
          </a:p>
          <a:p>
            <a:r>
              <a:rPr lang="en-US" sz="1600" dirty="0"/>
              <a:t>Capitalize on the popularity of certain cuisines to attract customers and expand the restaurant network</a:t>
            </a:r>
          </a:p>
          <a:p>
            <a:r>
              <a:rPr lang="en-US" sz="1600" dirty="0"/>
              <a:t>Identify underserved cuisine types or locations to diversify the offerings and reach new customer segments</a:t>
            </a:r>
          </a:p>
          <a:p>
            <a:endParaRPr lang="en-US" sz="1600" dirty="0"/>
          </a:p>
          <a:p>
            <a:r>
              <a:rPr lang="en-US" sz="1600" b="1" dirty="0"/>
              <a:t>Promote Digital Transformation</a:t>
            </a:r>
            <a:r>
              <a:rPr lang="en-US" sz="1600" dirty="0"/>
              <a:t>:</a:t>
            </a:r>
          </a:p>
          <a:p>
            <a:r>
              <a:rPr lang="en-US" sz="1600" dirty="0"/>
              <a:t>Develop strategies to increase the adoption of table booking and online delivery services among partner restaurants</a:t>
            </a:r>
          </a:p>
          <a:p>
            <a:r>
              <a:rPr lang="en-US" sz="1600" dirty="0"/>
              <a:t>Leverage technology to provide a seamless and personalized dining experience for customers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646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E86F2-7FDC-33DD-00D7-C7D8787A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A75B2-41AD-EA12-F47D-DDF185158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2281252"/>
            <a:ext cx="11123050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Diverse geographic distribution of restaurants, with opportunities for expansion in underserved markets.</a:t>
            </a:r>
          </a:p>
          <a:p>
            <a:r>
              <a:rPr lang="en-US" sz="2000" dirty="0"/>
              <a:t>Predominance of affordable dining options, but also a presence of premium restaurants catering to different customer segments.</a:t>
            </a:r>
          </a:p>
          <a:p>
            <a:r>
              <a:rPr lang="en-US" sz="2000" dirty="0"/>
              <a:t>Varying levels of customer satisfaction, with potential quality gaps that can be addressed.</a:t>
            </a:r>
          </a:p>
          <a:p>
            <a:r>
              <a:rPr lang="en-US" sz="2000" dirty="0"/>
              <a:t>Adoption of table booking and online delivery services still has room for improvement.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15046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685CE7-16B0-162F-511A-27882FDF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608" y="2660073"/>
            <a:ext cx="4561369" cy="10667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7432D81A-8CD3-DE08-B4B8-9C0D4B6C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935" y="1419785"/>
            <a:ext cx="4018430" cy="40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2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938C6-0455-C2EA-3014-DED43908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3" y="1070800"/>
            <a:ext cx="4064897" cy="5583126"/>
          </a:xfrm>
        </p:spPr>
        <p:txBody>
          <a:bodyPr>
            <a:normAutofit/>
          </a:bodyPr>
          <a:lstStyle/>
          <a:p>
            <a:pPr algn="r"/>
            <a:r>
              <a:rPr lang="en-IN" sz="6800" dirty="0"/>
              <a:t>Objectives: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D42208A-1F23-EDFD-C56B-754D5D2EF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89539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74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EA2F7-324D-24E1-738C-E66D79D1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8" y="1366886"/>
            <a:ext cx="11083266" cy="53355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86184-F34D-7D2F-C99D-550233EA8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5" y="155543"/>
            <a:ext cx="9513834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93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D8730B-71DC-88EF-9BB1-5FED8D597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9" y="3791147"/>
            <a:ext cx="5769204" cy="3066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3257D-8C04-C89C-BD85-F281B1AF1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4" y="846843"/>
            <a:ext cx="5527443" cy="2791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9122C-4EED-DF5D-90DB-39863069C925}"/>
              </a:ext>
            </a:extLst>
          </p:cNvPr>
          <p:cNvSpPr txBox="1"/>
          <p:nvPr/>
        </p:nvSpPr>
        <p:spPr>
          <a:xfrm>
            <a:off x="6495068" y="677148"/>
            <a:ext cx="4534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year around 1000 to 1100 Restaurants join globally.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Overall there is Growth in the Number of Restaurants around the world engaging with Zomato each year.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India Being an outlier in this situation dominates the number because almost every year 85% - 90% of the restaurants joining Globally are from India.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9870B-534D-4F80-0A6D-424DB2553336}"/>
              </a:ext>
            </a:extLst>
          </p:cNvPr>
          <p:cNvSpPr txBox="1"/>
          <p:nvPr/>
        </p:nvSpPr>
        <p:spPr>
          <a:xfrm>
            <a:off x="409280" y="4031911"/>
            <a:ext cx="53559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INDIA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 slight growth in the number of restaurants , We can also see a downfall in 2012 and 2015.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in a bigger picture the end result is stagnant. Every year 900 - 1000 restaurants tie up with Zomato.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Zomato is the first food delivery app in India hence there is full potential growth available in India as compared to any other country.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B52F9-BDE9-70B1-6481-67AF83F42603}"/>
              </a:ext>
            </a:extLst>
          </p:cNvPr>
          <p:cNvSpPr txBox="1"/>
          <p:nvPr/>
        </p:nvSpPr>
        <p:spPr>
          <a:xfrm>
            <a:off x="634738" y="284320"/>
            <a:ext cx="490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TREND ANALYSIS</a:t>
            </a:r>
          </a:p>
        </p:txBody>
      </p:sp>
    </p:spTree>
    <p:extLst>
      <p:ext uri="{BB962C8B-B14F-4D97-AF65-F5344CB8AC3E}">
        <p14:creationId xmlns:p14="http://schemas.microsoft.com/office/powerpoint/2010/main" val="26182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EF9F65-5608-862C-E38D-4D8149A8E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8" y="119245"/>
            <a:ext cx="5963782" cy="3444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84A81-7D19-5984-3BC4-781C2E86E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869515" cy="3361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DB9EF-3FCC-93B1-96F0-B59FC986842C}"/>
              </a:ext>
            </a:extLst>
          </p:cNvPr>
          <p:cNvSpPr txBox="1"/>
          <p:nvPr/>
        </p:nvSpPr>
        <p:spPr>
          <a:xfrm>
            <a:off x="6636470" y="678732"/>
            <a:ext cx="4185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UNITED STATES OF AMERICA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U.S.A the Count has dropped in 2018 by 18% as compared to 2012.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probably because there are multiple domestic food delivery app in USA such as UberEats, Grubhub etc. and around 65% of the market is dominated by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DoorDash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3345A-D595-7AE2-0308-A0E1992FF67E}"/>
              </a:ext>
            </a:extLst>
          </p:cNvPr>
          <p:cNvSpPr txBox="1"/>
          <p:nvPr/>
        </p:nvSpPr>
        <p:spPr>
          <a:xfrm>
            <a:off x="612742" y="4042614"/>
            <a:ext cx="4382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UNITED KINGDOM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UK the Count in overall years is not very promise able This is probably because there are multiple domestic food delivery app in UK such as UberEats, Deliveroo,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JustEat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18758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22D0C-08EB-2143-4C83-63D1E6A56954}"/>
              </a:ext>
            </a:extLst>
          </p:cNvPr>
          <p:cNvSpPr txBox="1"/>
          <p:nvPr/>
        </p:nvSpPr>
        <p:spPr>
          <a:xfrm>
            <a:off x="804671" y="1708727"/>
            <a:ext cx="6021001" cy="4066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Key Points: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Approximately 89% restaurants in India are from New Delhi, Gurgaon, Noida.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Zomato is witnessing Positive response in North India.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sng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Suggestions: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There is a lot of potential growth opportunity in India itself. 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By expanding its restaurants connection in other zones starting with Metropolitan Cities such as Bangalore, Mumbai, Jaipur where count is only 20.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It will be </a:t>
            </a:r>
            <a:r>
              <a:rPr lang="en-US" sz="1600" dirty="0">
                <a:solidFill>
                  <a:schemeClr val="tx2"/>
                </a:solidFill>
              </a:rPr>
              <a:t>much</a:t>
            </a: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 easier to establish roots in these cities is because the lifestyle and fondness of cuisines is similar to that of Delhiites.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Providing a few perks such as free delivery, Coupon codes, </a:t>
            </a:r>
            <a:r>
              <a:rPr kumimoji="0" lang="en-US" sz="1600" b="0" i="0" u="none" strike="noStrike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etc</a:t>
            </a: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 will help in attracting more customers and can soon recover costs.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E5FC08-003E-52BA-4FC3-538663216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77" y="705160"/>
            <a:ext cx="3177044" cy="57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63F9F-ED32-7BEF-CBF1-A5ED396DE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91" y="701389"/>
            <a:ext cx="2850355" cy="5455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F7B62A-127B-7AD5-0E7C-CE10C1FF7BC9}"/>
              </a:ext>
            </a:extLst>
          </p:cNvPr>
          <p:cNvSpPr txBox="1"/>
          <p:nvPr/>
        </p:nvSpPr>
        <p:spPr>
          <a:xfrm>
            <a:off x="6816432" y="701390"/>
            <a:ext cx="4554680" cy="5538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600" dirty="0"/>
              <a:t>About</a:t>
            </a: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26% Restaurants accepts online orders and remaining 74% serves only Dining Option.</a:t>
            </a:r>
          </a:p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600" b="0" i="0" u="sng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Suggestions: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More restaurants should be approached for  online delivery orders.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Collaborate with popular local restaurants to offer exclusive deals and menu items.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6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600" dirty="0"/>
              <a:t>Only</a:t>
            </a: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12% Restaurants accepts Table Booking.</a:t>
            </a:r>
          </a:p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600" b="0" i="0" u="sng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Suggestions: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Online as well as offline table booking acceptance should be increased.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Other Restaurants should be convinced to accept Table Bookings via the app.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Utilize social media platforms to run targeted ads.</a:t>
            </a:r>
          </a:p>
        </p:txBody>
      </p:sp>
    </p:spTree>
    <p:extLst>
      <p:ext uri="{BB962C8B-B14F-4D97-AF65-F5344CB8AC3E}">
        <p14:creationId xmlns:p14="http://schemas.microsoft.com/office/powerpoint/2010/main" val="200044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0CCDE393-BC92-64B9-F9DA-4C74609D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73" y="833058"/>
            <a:ext cx="6778110" cy="503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7DB22-679D-A28E-EEBB-AA6E527EFB54}"/>
              </a:ext>
            </a:extLst>
          </p:cNvPr>
          <p:cNvSpPr txBox="1"/>
          <p:nvPr/>
        </p:nvSpPr>
        <p:spPr>
          <a:xfrm>
            <a:off x="7945658" y="1491641"/>
            <a:ext cx="3131288" cy="39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226B09C-58DB-5D40-A624-1CD6AFB0B925}"/>
              </a:ext>
            </a:extLst>
          </p:cNvPr>
          <p:cNvCxnSpPr>
            <a:cxnSpLocks/>
          </p:cNvCxnSpPr>
          <p:nvPr/>
        </p:nvCxnSpPr>
        <p:spPr>
          <a:xfrm>
            <a:off x="5862828" y="2057400"/>
            <a:ext cx="1626923" cy="866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E76E23-8A54-667B-40B9-415A841C7F8A}"/>
              </a:ext>
            </a:extLst>
          </p:cNvPr>
          <p:cNvSpPr txBox="1"/>
          <p:nvPr/>
        </p:nvSpPr>
        <p:spPr>
          <a:xfrm>
            <a:off x="7489751" y="2783501"/>
            <a:ext cx="12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Sweet spot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E15CF-A577-4A5C-98CE-A866F530C1CF}"/>
              </a:ext>
            </a:extLst>
          </p:cNvPr>
          <p:cNvSpPr txBox="1"/>
          <p:nvPr/>
        </p:nvSpPr>
        <p:spPr>
          <a:xfrm>
            <a:off x="10143712" y="1339175"/>
            <a:ext cx="1525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All prices have been converted to INR.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A642E7E-5469-EEC3-3E53-7A62F1380820}"/>
              </a:ext>
            </a:extLst>
          </p:cNvPr>
          <p:cNvCxnSpPr>
            <a:cxnSpLocks/>
          </p:cNvCxnSpPr>
          <p:nvPr/>
        </p:nvCxnSpPr>
        <p:spPr>
          <a:xfrm flipV="1">
            <a:off x="6297168" y="3012617"/>
            <a:ext cx="1192583" cy="416383"/>
          </a:xfrm>
          <a:prstGeom prst="curvedConnector3">
            <a:avLst>
              <a:gd name="adj1" fmla="val 448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D993E1F-D8F0-7B51-382B-A12AB2AF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14" y="818494"/>
            <a:ext cx="3932237" cy="1388093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Pricing Insights</a:t>
            </a:r>
            <a:b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6C08A-8B1F-C535-748C-8FAFCA0B3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336" y="2468880"/>
            <a:ext cx="3932237" cy="33855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Visualizations depicting the ratings and pricing bucket distributions.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Majority of restaurants fall within the 0-500 price bucket, indicating a focus on affordable dining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A black background with a letter r&#10;&#10;Description automatically generated">
            <a:extLst>
              <a:ext uri="{FF2B5EF4-FFF2-40B4-BE49-F238E27FC236}">
                <a16:creationId xmlns:a16="http://schemas.microsoft.com/office/drawing/2014/main" id="{60C39755-A58F-36AA-6546-3348EF92E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1975" y="1187605"/>
            <a:ext cx="441936" cy="6498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AF8E03-4307-5641-B545-A60163B5FE37}"/>
              </a:ext>
            </a:extLst>
          </p:cNvPr>
          <p:cNvSpPr txBox="1"/>
          <p:nvPr/>
        </p:nvSpPr>
        <p:spPr>
          <a:xfrm>
            <a:off x="2287041" y="8146196"/>
            <a:ext cx="794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en.wikipedia.org/wiki/File:Indian_Rupee_symbol.sv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77050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diagram of a product market&#10;&#10;Description automatically generated">
            <a:extLst>
              <a:ext uri="{FF2B5EF4-FFF2-40B4-BE49-F238E27FC236}">
                <a16:creationId xmlns:a16="http://schemas.microsoft.com/office/drawing/2014/main" id="{5D135739-AB4E-BD51-F560-972801224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182" y="1140561"/>
            <a:ext cx="4777381" cy="440713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E306E-659D-D139-B3A9-EA868EFE5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551709"/>
            <a:ext cx="5458838" cy="46252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Pricing Insights: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60% of restaurants are in the 0-500 price bucket, 25% in the 500-1000 bucket, and the remaining 15% spread across higher price ranges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predominance of affordable dining options suggests the target market is price-conscious consumers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However, the presence of restaurants in higher price buckets (1000-1500, 1500-2000) indicates the company also caters to a segment of customers seeking premium dining experiences</a:t>
            </a:r>
          </a:p>
          <a:p>
            <a:pPr marL="0" indent="0">
              <a:buNone/>
            </a:pPr>
            <a:r>
              <a:rPr lang="en-IN" sz="1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Pricing Recommendations: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Tailor marketing efforts to highlight the affordable dining options, as this appears to be the primary focus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Explore opportunities to partner with or feature more high-end restaurants to cater to the demand for premium dining</a:t>
            </a:r>
          </a:p>
          <a:p>
            <a:pPr marL="0" indent="0">
              <a:buNone/>
            </a:pP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288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1327</TotalTime>
  <Words>1001</Words>
  <Application>Microsoft Office PowerPoint</Application>
  <PresentationFormat>Widescreen</PresentationFormat>
  <Paragraphs>99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Calibri Light</vt:lpstr>
      <vt:lpstr>Office Theme</vt:lpstr>
      <vt:lpstr>1_Office Theme</vt:lpstr>
      <vt:lpstr>Zomato Analysis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Pricing Insights </vt:lpstr>
      <vt:lpstr>PowerPoint Presentation</vt:lpstr>
      <vt:lpstr>Ratings</vt:lpstr>
      <vt:lpstr>Cuisines</vt:lpstr>
      <vt:lpstr>Recommendations</vt:lpstr>
      <vt:lpstr>Recommendations</vt:lpstr>
      <vt:lpstr>Conclusion</vt:lpstr>
      <vt:lpstr>Thank You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Gujar, Rajeev</dc:creator>
  <cp:lastModifiedBy>Gujar, Rajeev</cp:lastModifiedBy>
  <cp:revision>1</cp:revision>
  <dcterms:created xsi:type="dcterms:W3CDTF">2024-09-09T12:29:34Z</dcterms:created>
  <dcterms:modified xsi:type="dcterms:W3CDTF">2024-09-10T14:13:21Z</dcterms:modified>
</cp:coreProperties>
</file>